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5" r:id="rId2"/>
    <p:sldMasterId id="2147483686" r:id="rId3"/>
  </p:sldMasterIdLst>
  <p:notesMasterIdLst>
    <p:notesMasterId r:id="rId37"/>
  </p:notesMasterIdLst>
  <p:sldIdLst>
    <p:sldId id="578" r:id="rId4"/>
    <p:sldId id="588" r:id="rId5"/>
    <p:sldId id="461" r:id="rId6"/>
    <p:sldId id="718" r:id="rId7"/>
    <p:sldId id="720" r:id="rId8"/>
    <p:sldId id="626" r:id="rId9"/>
    <p:sldId id="721" r:id="rId10"/>
    <p:sldId id="723" r:id="rId11"/>
    <p:sldId id="724" r:id="rId12"/>
    <p:sldId id="725" r:id="rId13"/>
    <p:sldId id="726" r:id="rId14"/>
    <p:sldId id="727" r:id="rId15"/>
    <p:sldId id="728" r:id="rId16"/>
    <p:sldId id="729" r:id="rId17"/>
    <p:sldId id="731" r:id="rId18"/>
    <p:sldId id="732" r:id="rId19"/>
    <p:sldId id="734" r:id="rId20"/>
    <p:sldId id="735" r:id="rId21"/>
    <p:sldId id="736" r:id="rId22"/>
    <p:sldId id="737" r:id="rId23"/>
    <p:sldId id="753" r:id="rId24"/>
    <p:sldId id="738" r:id="rId25"/>
    <p:sldId id="739" r:id="rId26"/>
    <p:sldId id="740" r:id="rId27"/>
    <p:sldId id="743" r:id="rId28"/>
    <p:sldId id="744" r:id="rId29"/>
    <p:sldId id="745" r:id="rId30"/>
    <p:sldId id="746" r:id="rId31"/>
    <p:sldId id="747" r:id="rId32"/>
    <p:sldId id="754" r:id="rId33"/>
    <p:sldId id="748" r:id="rId34"/>
    <p:sldId id="750" r:id="rId35"/>
    <p:sldId id="579" r:id="rId36"/>
  </p:sldIdLst>
  <p:sldSz cx="9145588"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42">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8F8F8"/>
    <a:srgbClr val="1F98C3"/>
    <a:srgbClr val="1C89B0"/>
    <a:srgbClr val="781E19"/>
    <a:srgbClr val="A9BECB"/>
    <a:srgbClr val="DDDDDD"/>
    <a:srgbClr val="21A3D0"/>
    <a:srgbClr val="AF1D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321" autoAdjust="0"/>
  </p:normalViewPr>
  <p:slideViewPr>
    <p:cSldViewPr snapToObjects="1">
      <p:cViewPr varScale="1">
        <p:scale>
          <a:sx n="69" d="100"/>
          <a:sy n="69" d="100"/>
        </p:scale>
        <p:origin x="1416" y="66"/>
      </p:cViewPr>
      <p:guideLst>
        <p:guide orient="horz" pos="2142"/>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buFont typeface="Arial" panose="020B0604020202020204" pitchFamily="34" charset="0"/>
              <a:buNone/>
              <a:defRPr sz="1200"/>
            </a:lvl1pPr>
          </a:lstStyle>
          <a:p>
            <a:pPr>
              <a:defRPr/>
            </a:pPr>
            <a:endParaRPr lang="zh-CN" altLang="en-US"/>
          </a:p>
        </p:txBody>
      </p:sp>
      <p:sp>
        <p:nvSpPr>
          <p:cNvPr id="6147"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buFont typeface="Arial" panose="020B0604020202020204" pitchFamily="34" charset="0"/>
              <a:buNone/>
              <a:defRPr sz="1200"/>
            </a:lvl1pPr>
          </a:lstStyle>
          <a:p>
            <a:pPr>
              <a:defRPr/>
            </a:pPr>
            <a:fld id="{093FF8A9-9FDF-4B78-9448-C295B5316456}" type="datetimeFigureOut">
              <a:rPr lang="zh-CN" altLang="en-US"/>
              <a:pPr>
                <a:defRPr/>
              </a:pPr>
              <a:t>2018/9/7</a:t>
            </a:fld>
            <a:endParaRPr lang="en-US"/>
          </a:p>
        </p:txBody>
      </p:sp>
      <p:sp>
        <p:nvSpPr>
          <p:cNvPr id="4100" name="Rectangle 4"/>
          <p:cNvSpPr>
            <a:spLocks noGrp="1" noRot="1" noChangeAspect="1" noChangeArrowheads="1"/>
          </p:cNvSpPr>
          <p:nvPr>
            <p:ph type="sldImg" idx="2"/>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6149"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150"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buFont typeface="Arial" panose="020B0604020202020204" pitchFamily="34" charset="0"/>
              <a:buNone/>
              <a:defRPr sz="1200"/>
            </a:lvl1pPr>
          </a:lstStyle>
          <a:p>
            <a:pPr>
              <a:defRPr/>
            </a:pPr>
            <a:endParaRPr lang="en-US"/>
          </a:p>
        </p:txBody>
      </p:sp>
      <p:sp>
        <p:nvSpPr>
          <p:cNvPr id="6151"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buFont typeface="Arial" panose="020B0604020202020204" pitchFamily="34" charset="0"/>
              <a:buNone/>
              <a:defRPr sz="1200"/>
            </a:lvl1pPr>
          </a:lstStyle>
          <a:p>
            <a:pPr>
              <a:defRPr/>
            </a:pPr>
            <a:fld id="{8A12770E-DD04-415E-AC77-B6ACD551064F}" type="slidenum">
              <a:rPr lang="zh-CN" altLang="en-US"/>
              <a:pPr>
                <a:defRPr/>
              </a:pPr>
              <a:t>‹#›</a:t>
            </a:fld>
            <a:endParaRPr lang="en-US"/>
          </a:p>
        </p:txBody>
      </p:sp>
    </p:spTree>
    <p:extLst>
      <p:ext uri="{BB962C8B-B14F-4D97-AF65-F5344CB8AC3E}">
        <p14:creationId xmlns:p14="http://schemas.microsoft.com/office/powerpoint/2010/main" val="7396842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p:sp>
      <p:sp>
        <p:nvSpPr>
          <p:cNvPr id="10243" name="备注占位符 2"/>
          <p:cNvSpPr>
            <a:spLocks noGrp="1"/>
          </p:cNvSpPr>
          <p:nvPr>
            <p:ph type="body" idx="1"/>
          </p:nvPr>
        </p:nvSpPr>
        <p:spPr>
          <a:noFill/>
        </p:spPr>
        <p:txBody>
          <a:bodyPr/>
          <a:lstStyle/>
          <a:p>
            <a:endParaRPr lang="en-US" altLang="zh-CN" dirty="0" smtClean="0"/>
          </a:p>
          <a:p>
            <a:r>
              <a:rPr lang="zh-CN" altLang="en-US" dirty="0" smtClean="0"/>
              <a:t>故事</a:t>
            </a:r>
            <a:r>
              <a:rPr lang="en-US" altLang="zh-CN" dirty="0" smtClean="0"/>
              <a:t>1</a:t>
            </a:r>
            <a:r>
              <a:rPr lang="zh-CN" altLang="en-US" dirty="0" smtClean="0"/>
              <a:t>：</a:t>
            </a:r>
            <a:endParaRPr lang="en-US" altLang="zh-CN" dirty="0" smtClean="0"/>
          </a:p>
          <a:p>
            <a:r>
              <a:rPr lang="zh-CN" altLang="en-US" dirty="0" smtClean="0"/>
              <a:t>“大”数据案例一则城年6 个月前某个不大不小的国企，因为一些原因，去年5月份引入人脸签到识别系统，要求员工每天四次签到，早上签到，中午签退，下午上班签到，晚上签退。员工最初有意见，被人力一句话：“能干就干，不能干回家，有意见厕所提”，硬生生噎了回去。运转大概三个月后，老总召开了一次中层会议，会上要求各个部门严肃劳动纪律，小领导们互相看看彼此，一脸疑惑，大家都在严格遵守劳动纪律，每天两次签到两次签退，月末还有通报，谁也没少啊。老总看出了大家的疑惑，让综合部先汇报了一下最近桶装水的需求情况，实行人脸签到识别系统之后，最初的两个月，桶装水用量翻了一倍，第三个月桶装水用量开始回落。有些中层开始意识到问题，但是大部分人还是一脸问号。老总敲敲桌子：大部分员工的通勤情况，说远不远，说近不近，以前没有实行签到制度，如今开始签到，还是每天四次签到，有些人来了公司，就不方便走。以前不上班，现在突然上班，人在办公室待着就无事做，但是水总是要喝的，前两个月水量翻了一番，说明之前有差不多一半的员工游荡在外不上班！！！（大意如此，不要纠结讲话细节）之前不明白的人恍然大悟。老总继续：现在，用水量开始回落，说明了什么？说明有些员工耐不住寂寞，刷完脸之后就走，到时间的时候再回来，去干什么不知道，什么事有这么大吸引力，值得往返奔波不知道，基本可以确定的是，这些人没有为单位贡献价值！（大意如此，不要纠结讲话细节）很多人开始低头思考，作为中层人员，自己部门内什么人上班什么人不上班，什么人看不到踪影，签到表却没问题，他们自己心知肚明。老总同时安排安保部门调取相关监控画面，人力部门进行排查，验证他的判断。最终的调查结果是，老总判断的是对的！人员签到信息归人力部门收集整理，单看数据表，人员偶尔有疏漏，但是总体没有问题，员工都很遵守劳动纪律；消耗品信息归综合部整理，用水量翻倍，可能是因为天气逐渐变暖，员工消耗大导致的，一桶水几块钱，增加两百桶水也不过在合计金额上小数点后加个1而已（报表单位一般是万元）；监控归安保部门管理，只要没有人打架斗殴，没有无关人员闯入，员工的进进出出是没有人留意的；但是，把几个貌似不相关的数据放在一起，加以辨别分析，得出一个猜测（假设），然后交叉验证之后，结果就大不一样了，这其实就是大数据的典型应用案例。</a:t>
            </a:r>
          </a:p>
          <a:p>
            <a:endParaRPr lang="en-US" altLang="zh-CN" dirty="0" smtClean="0"/>
          </a:p>
          <a:p>
            <a:endParaRPr lang="en-US" altLang="zh-CN" dirty="0" smtClean="0"/>
          </a:p>
          <a:p>
            <a:r>
              <a:rPr lang="zh-CN" altLang="en-US" dirty="0" smtClean="0"/>
              <a:t>故事</a:t>
            </a:r>
            <a:r>
              <a:rPr lang="en-US" altLang="zh-CN" dirty="0" smtClean="0"/>
              <a:t>2</a:t>
            </a:r>
            <a:r>
              <a:rPr lang="zh-CN" altLang="en-US" dirty="0" smtClean="0"/>
              <a:t>：</a:t>
            </a:r>
            <a:endParaRPr lang="en-US" altLang="zh-CN" dirty="0" smtClean="0"/>
          </a:p>
          <a:p>
            <a:endParaRPr lang="en-US" altLang="zh-CN" dirty="0" smtClean="0"/>
          </a:p>
          <a:p>
            <a:r>
              <a:rPr lang="zh-CN" altLang="en-US" dirty="0" smtClean="0"/>
              <a:t>第二个案例发生在淘宝：有数据显示，每一天上网高峰期主要集中在中午</a:t>
            </a:r>
            <a:r>
              <a:rPr lang="en-US" altLang="zh-CN" dirty="0" smtClean="0"/>
              <a:t>12</a:t>
            </a:r>
            <a:r>
              <a:rPr lang="zh-CN" altLang="en-US" dirty="0" smtClean="0"/>
              <a:t>点之后和晚上的</a:t>
            </a:r>
            <a:r>
              <a:rPr lang="en-US" altLang="zh-CN" dirty="0" smtClean="0"/>
              <a:t>12</a:t>
            </a:r>
            <a:r>
              <a:rPr lang="zh-CN" altLang="en-US" dirty="0" smtClean="0"/>
              <a:t>点之前。研究人员发现，出现这种“怪现象”的原因是因为现代人普遍睡觉前都会有上网的习惯，于是有些淘宝商家就利用消费者这种“强迫症”在晚上</a:t>
            </a:r>
            <a:r>
              <a:rPr lang="en-US" altLang="zh-CN" dirty="0" smtClean="0"/>
              <a:t>12</a:t>
            </a:r>
            <a:r>
              <a:rPr lang="zh-CN" altLang="en-US" dirty="0" smtClean="0"/>
              <a:t>点进行促销秒杀活动，带动销量的倍增。第三个案例发生在我们的日常生活中：按照惯例，我们普通市民想要乘坐公共巴士，就必须到指定的巴士站被动的等待，有时候遇到路上塞车，等上个把小时的事情时有发生，而现在通过数据信息化手段可以直接进行客源组织，为处于相同区域、相同出行时间、具有相同出行需求的人群量身定做公共交通服务，并享受”一人一座“的定制服务，着实为出行提供了不少便利。这三个小故事就是对历史数据进行挖掘的结果，反映的是数据层面的规律，它通过对大量的数据系统中提取、整合有价值的数据，从而实现从数据到知识、从信息到知识、从知识到利润的转化。</a:t>
            </a:r>
          </a:p>
        </p:txBody>
      </p:sp>
      <p:sp>
        <p:nvSpPr>
          <p:cNvPr id="10244"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2DA7591-208F-4D5C-90A5-A477C4BF8369}" type="slidenum">
              <a:rPr lang="zh-CN" altLang="en-US" smtClean="0"/>
              <a:pPr/>
              <a:t>6</a:t>
            </a:fld>
            <a:endParaRPr lang="en-US" altLang="zh-CN" smtClean="0"/>
          </a:p>
        </p:txBody>
      </p:sp>
    </p:spTree>
    <p:extLst>
      <p:ext uri="{BB962C8B-B14F-4D97-AF65-F5344CB8AC3E}">
        <p14:creationId xmlns:p14="http://schemas.microsoft.com/office/powerpoint/2010/main" val="2142750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a:ln/>
        </p:spPr>
      </p:sp>
      <p:sp>
        <p:nvSpPr>
          <p:cNvPr id="23555"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en-US" smtClean="0">
              <a:latin typeface="Times" panose="02020603050405020304" pitchFamily="18" charset="0"/>
            </a:endParaRPr>
          </a:p>
        </p:txBody>
      </p:sp>
    </p:spTree>
    <p:extLst>
      <p:ext uri="{BB962C8B-B14F-4D97-AF65-F5344CB8AC3E}">
        <p14:creationId xmlns:p14="http://schemas.microsoft.com/office/powerpoint/2010/main" val="846089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zh-CN" smtClean="0">
                <a:latin typeface="Times" panose="02020603050405020304" pitchFamily="18" charset="0"/>
              </a:rPr>
              <a:t>My opinion is that Computer Science is the study of what computers </a:t>
            </a:r>
            <a:r>
              <a:rPr lang="en-US" altLang="zh-CN" i="1" smtClean="0">
                <a:latin typeface="Times" panose="02020603050405020304" pitchFamily="18" charset="0"/>
              </a:rPr>
              <a:t>can</a:t>
            </a:r>
            <a:r>
              <a:rPr lang="en-US" altLang="zh-CN" smtClean="0">
                <a:latin typeface="Times" panose="02020603050405020304" pitchFamily="18" charset="0"/>
              </a:rPr>
              <a:t> or </a:t>
            </a:r>
            <a:r>
              <a:rPr lang="en-US" altLang="zh-CN" i="1" smtClean="0">
                <a:latin typeface="Times" panose="02020603050405020304" pitchFamily="18" charset="0"/>
              </a:rPr>
              <a:t>could</a:t>
            </a:r>
            <a:r>
              <a:rPr lang="en-US" altLang="zh-CN" smtClean="0">
                <a:latin typeface="Times" panose="02020603050405020304" pitchFamily="18" charset="0"/>
              </a:rPr>
              <a:t> do and the theoretical properties and limits of those abilities. Questions like "What complexity class does the optimal sort algorithm belong to?" is more of a computer science question. Software engineering is the process and study of creating and maintaining software. "How do I write an optimal sort in C#. NET with minimal coupling and cohesion?" is more of a software engineering questions.</a:t>
            </a:r>
          </a:p>
          <a:p>
            <a:r>
              <a:rPr lang="en-US" altLang="zh-CN" smtClean="0">
                <a:latin typeface="Times" panose="02020603050405020304" pitchFamily="18" charset="0"/>
              </a:rPr>
              <a:t>I think the key words here are engineering and science. Engineers build. Scientists study. You typically need a little of both to be any good at either. I found I didn't like the "study of process" side if software engineering very much, but I didn't enjoy pumping lemmas or automata theory for very long either... Most people I know sit somewhere in the middle.</a:t>
            </a:r>
          </a:p>
          <a:p>
            <a:r>
              <a:rPr lang="en-US" altLang="zh-CN" smtClean="0">
                <a:latin typeface="Times" panose="02020603050405020304" pitchFamily="18" charset="0"/>
              </a:rPr>
              <a:t>If you're trying to decide which is your taste, ask yourself "do I like to take a small problem and really understand it?" or "do I just want to be good at making stuff and managing others who make stuff?" If yes to the former, maybe consider CS. If yes to the latter, think about SE.</a:t>
            </a:r>
          </a:p>
          <a:p>
            <a:endParaRPr lang="zh-CN" altLang="en-US" smtClean="0">
              <a:latin typeface="Times" panose="02020603050405020304" pitchFamily="18" charset="0"/>
            </a:endParaRPr>
          </a:p>
        </p:txBody>
      </p:sp>
    </p:spTree>
    <p:extLst>
      <p:ext uri="{BB962C8B-B14F-4D97-AF65-F5344CB8AC3E}">
        <p14:creationId xmlns:p14="http://schemas.microsoft.com/office/powerpoint/2010/main" val="517160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a:ln/>
        </p:spPr>
      </p:sp>
      <p:sp>
        <p:nvSpPr>
          <p:cNvPr id="36867"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zh-CN" smtClean="0">
                <a:latin typeface="Times" panose="02020603050405020304" pitchFamily="18" charset="0"/>
              </a:rPr>
              <a:t>Starting from scratch, the software product was devloped, and then installed on the client’s computer. Any change to the software after installation on the clients computer and acceptance by the client, whether to fix a residual fault or extend the functionality, constitued classical maitenacne. </a:t>
            </a:r>
            <a:endParaRPr lang="zh-CN" altLang="en-US" smtClean="0">
              <a:latin typeface="Times" panose="02020603050405020304" pitchFamily="18" charset="0"/>
            </a:endParaRPr>
          </a:p>
        </p:txBody>
      </p:sp>
    </p:spTree>
    <p:extLst>
      <p:ext uri="{BB962C8B-B14F-4D97-AF65-F5344CB8AC3E}">
        <p14:creationId xmlns:p14="http://schemas.microsoft.com/office/powerpoint/2010/main" val="1936247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a:ln/>
        </p:spPr>
      </p:sp>
      <p:sp>
        <p:nvSpPr>
          <p:cNvPr id="39939"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zh-CN" smtClean="0">
                <a:latin typeface="Times" panose="02020603050405020304" pitchFamily="18" charset="0"/>
              </a:rPr>
              <a:t>ISO </a:t>
            </a:r>
            <a:r>
              <a:rPr lang="zh-CN" altLang="en-US" smtClean="0">
                <a:latin typeface="Times" panose="02020603050405020304" pitchFamily="18" charset="0"/>
              </a:rPr>
              <a:t>是由</a:t>
            </a:r>
            <a:r>
              <a:rPr lang="en-US" altLang="zh-CN" smtClean="0">
                <a:latin typeface="Times" panose="02020603050405020304" pitchFamily="18" charset="0"/>
              </a:rPr>
              <a:t>147</a:t>
            </a:r>
            <a:r>
              <a:rPr lang="zh-CN" altLang="en-US" smtClean="0">
                <a:latin typeface="Times" panose="02020603050405020304" pitchFamily="18" charset="0"/>
              </a:rPr>
              <a:t>个国家的国家标准协会组成的网络，中心秘书处位于瑞士首都日内瓦。</a:t>
            </a:r>
            <a:r>
              <a:rPr lang="en-US" altLang="zh-CN" smtClean="0">
                <a:latin typeface="Times" panose="02020603050405020304" pitchFamily="18" charset="0"/>
              </a:rPr>
              <a:t>ISO</a:t>
            </a:r>
            <a:r>
              <a:rPr lang="zh-CN" altLang="en-US" smtClean="0">
                <a:latin typeface="Times" panose="02020603050405020304" pitchFamily="18" charset="0"/>
              </a:rPr>
              <a:t>已经发布了超过</a:t>
            </a:r>
            <a:r>
              <a:rPr lang="en-US" altLang="zh-CN" smtClean="0">
                <a:latin typeface="Times" panose="02020603050405020304" pitchFamily="18" charset="0"/>
              </a:rPr>
              <a:t>13500</a:t>
            </a:r>
            <a:r>
              <a:rPr lang="zh-CN" altLang="en-US" smtClean="0">
                <a:latin typeface="Times" panose="02020603050405020304" pitchFamily="18" charset="0"/>
              </a:rPr>
              <a:t>个国际上认可的标准，包括照相胶片速度等，如</a:t>
            </a:r>
            <a:r>
              <a:rPr lang="en-US" altLang="zh-CN" smtClean="0">
                <a:latin typeface="Times" panose="02020603050405020304" pitchFamily="18" charset="0"/>
              </a:rPr>
              <a:t>ISO90001 </a:t>
            </a:r>
            <a:endParaRPr lang="zh-CN" altLang="en-US" smtClean="0">
              <a:latin typeface="Times" panose="02020603050405020304" pitchFamily="18" charset="0"/>
            </a:endParaRPr>
          </a:p>
        </p:txBody>
      </p:sp>
    </p:spTree>
    <p:extLst>
      <p:ext uri="{BB962C8B-B14F-4D97-AF65-F5344CB8AC3E}">
        <p14:creationId xmlns:p14="http://schemas.microsoft.com/office/powerpoint/2010/main" val="4272496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latin typeface="Times" panose="02020603050405020304" pitchFamily="18" charset="0"/>
              </a:rPr>
              <a:t>工作流模型：该模型描述软件过程中各种活动的序列及其输入，输出和相互依赖性</a:t>
            </a:r>
            <a:endParaRPr lang="en-US" altLang="zh-CN" smtClean="0">
              <a:latin typeface="Times" panose="02020603050405020304" pitchFamily="18" charset="0"/>
            </a:endParaRPr>
          </a:p>
        </p:txBody>
      </p:sp>
    </p:spTree>
    <p:extLst>
      <p:ext uri="{BB962C8B-B14F-4D97-AF65-F5344CB8AC3E}">
        <p14:creationId xmlns:p14="http://schemas.microsoft.com/office/powerpoint/2010/main" val="1408654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zh-CN" smtClean="0">
                <a:latin typeface="Times" panose="02020603050405020304" pitchFamily="18" charset="0"/>
              </a:rPr>
              <a:t>Heterogeneity: </a:t>
            </a:r>
            <a:r>
              <a:rPr lang="zh-CN" altLang="en-GB" smtClean="0">
                <a:latin typeface="Times" panose="02020603050405020304" pitchFamily="18" charset="0"/>
              </a:rPr>
              <a:t>多样性，多种平台</a:t>
            </a:r>
            <a:endParaRPr lang="zh-CN" altLang="en-US" smtClean="0">
              <a:latin typeface="Times" panose="02020603050405020304" pitchFamily="18" charset="0"/>
            </a:endParaRPr>
          </a:p>
        </p:txBody>
      </p:sp>
    </p:spTree>
    <p:extLst>
      <p:ext uri="{BB962C8B-B14F-4D97-AF65-F5344CB8AC3E}">
        <p14:creationId xmlns:p14="http://schemas.microsoft.com/office/powerpoint/2010/main" val="2141706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latin typeface="Times" panose="02020603050405020304" pitchFamily="18" charset="0"/>
              </a:rPr>
              <a:t>ACM/IEEE Code of Ethics: </a:t>
            </a:r>
          </a:p>
        </p:txBody>
      </p:sp>
    </p:spTree>
    <p:extLst>
      <p:ext uri="{BB962C8B-B14F-4D97-AF65-F5344CB8AC3E}">
        <p14:creationId xmlns:p14="http://schemas.microsoft.com/office/powerpoint/2010/main" val="12552388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9588"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9588"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132443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203842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590550"/>
            <a:ext cx="1970088" cy="52863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31825" y="590550"/>
            <a:ext cx="5759450" cy="52863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956527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9588"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9588"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7717696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5989011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8287"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8287"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Tree>
    <p:extLst>
      <p:ext uri="{BB962C8B-B14F-4D97-AF65-F5344CB8AC3E}">
        <p14:creationId xmlns:p14="http://schemas.microsoft.com/office/powerpoint/2010/main" val="41645073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31825" y="1600200"/>
            <a:ext cx="3863975" cy="4276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3865563" cy="4276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3371993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8287"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30738" y="1681163"/>
            <a:ext cx="388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30738" y="2505075"/>
            <a:ext cx="388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7523246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1424987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82334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30737"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1316387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572248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30737"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40434369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6983947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590550"/>
            <a:ext cx="1970088" cy="52863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31825" y="590550"/>
            <a:ext cx="5759450" cy="52863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0154115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AndObj">
  <p:cSld name="标题，文本与内容">
    <p:spTree>
      <p:nvGrpSpPr>
        <p:cNvPr id="1" name=""/>
        <p:cNvGrpSpPr/>
        <p:nvPr/>
      </p:nvGrpSpPr>
      <p:grpSpPr>
        <a:xfrm>
          <a:off x="0" y="0"/>
          <a:ext cx="0" cy="0"/>
          <a:chOff x="0" y="0"/>
          <a:chExt cx="0" cy="0"/>
        </a:xfrm>
      </p:grpSpPr>
      <p:pic>
        <p:nvPicPr>
          <p:cNvPr id="5" name="图片 7"/>
          <p:cNvPicPr>
            <a:picLocks noChangeAspect="1"/>
          </p:cNvPicPr>
          <p:nvPr/>
        </p:nvPicPr>
        <p:blipFill>
          <a:blip r:embed="rId2">
            <a:lum bright="12000" contrast="40000"/>
            <a:extLst>
              <a:ext uri="{28A0092B-C50C-407E-A947-70E740481C1C}">
                <a14:useLocalDpi xmlns:a14="http://schemas.microsoft.com/office/drawing/2010/main" val="0"/>
              </a:ext>
            </a:extLst>
          </a:blip>
          <a:srcRect/>
          <a:stretch>
            <a:fillRect/>
          </a:stretch>
        </p:blipFill>
        <p:spPr bwMode="auto">
          <a:xfrm>
            <a:off x="6668658" y="4914900"/>
            <a:ext cx="247693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0" y="0"/>
            <a:ext cx="9145588" cy="71438"/>
          </a:xfrm>
          <a:prstGeom prst="rect">
            <a:avLst/>
          </a:prstGeom>
          <a:gradFill flip="none" rotWithShape="1">
            <a:gsLst>
              <a:gs pos="0">
                <a:schemeClr val="accent1">
                  <a:tint val="100000"/>
                  <a:shade val="50000"/>
                  <a:hueMod val="100000"/>
                  <a:satMod val="250000"/>
                  <a:alpha val="0"/>
                </a:schemeClr>
              </a:gs>
              <a:gs pos="75000">
                <a:schemeClr val="accent1">
                  <a:tint val="80000"/>
                  <a:shade val="100000"/>
                  <a:hueMod val="100000"/>
                  <a:satMod val="375000"/>
                  <a:alpha val="20000"/>
                </a:schemeClr>
              </a:gs>
              <a:gs pos="100000">
                <a:schemeClr val="accent1">
                  <a:tint val="50000"/>
                  <a:shade val="100000"/>
                  <a:hueMod val="100000"/>
                  <a:satMod val="500000"/>
                </a:schemeClr>
              </a:gs>
            </a:gsLst>
            <a:lin ang="18900000" scaled="1"/>
            <a:tileRect/>
          </a:gradFill>
          <a:ln w="12700" cap="rnd" cmpd="sng" algn="ctr">
            <a:noFill/>
            <a:prstDash val="solid"/>
          </a:ln>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endParaRPr lang="zh-CN" altLang="en-US"/>
          </a:p>
        </p:txBody>
      </p:sp>
      <p:sp>
        <p:nvSpPr>
          <p:cNvPr id="7" name="矩形 6"/>
          <p:cNvSpPr/>
          <p:nvPr/>
        </p:nvSpPr>
        <p:spPr>
          <a:xfrm>
            <a:off x="0" y="40951"/>
            <a:ext cx="4572794" cy="71438"/>
          </a:xfrm>
          <a:prstGeom prst="rect">
            <a:avLst/>
          </a:prstGeom>
          <a:gradFill flip="none" rotWithShape="1">
            <a:gsLst>
              <a:gs pos="0">
                <a:schemeClr val="accent1">
                  <a:tint val="100000"/>
                  <a:shade val="50000"/>
                  <a:hueMod val="100000"/>
                  <a:satMod val="250000"/>
                  <a:alpha val="0"/>
                </a:schemeClr>
              </a:gs>
              <a:gs pos="75000">
                <a:schemeClr val="accent1">
                  <a:tint val="80000"/>
                  <a:shade val="100000"/>
                  <a:hueMod val="100000"/>
                  <a:satMod val="375000"/>
                  <a:alpha val="5000"/>
                </a:schemeClr>
              </a:gs>
              <a:gs pos="100000">
                <a:schemeClr val="accent1">
                  <a:tint val="50000"/>
                  <a:shade val="100000"/>
                  <a:hueMod val="100000"/>
                  <a:satMod val="500000"/>
                  <a:alpha val="60000"/>
                </a:schemeClr>
              </a:gs>
            </a:gsLst>
            <a:lin ang="8100000" scaled="1"/>
            <a:tileRect/>
          </a:gradFill>
          <a:ln w="12700" cap="rnd" cmpd="sng" algn="ctr">
            <a:noFill/>
            <a:prstDash val="solid"/>
          </a:ln>
          <a:effectLst>
            <a:glow>
              <a:schemeClr val="accent1">
                <a:tint val="100000"/>
                <a:shade val="100000"/>
                <a:hueMod val="100000"/>
                <a:satMod val="100000"/>
              </a:schemeClr>
            </a:glow>
            <a:softEdge rad="12700"/>
          </a:effectLst>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endParaRPr lang="zh-CN" altLang="en-US"/>
          </a:p>
        </p:txBody>
      </p:sp>
      <p:pic>
        <p:nvPicPr>
          <p:cNvPr id="8" name="图片 8"/>
          <p:cNvPicPr>
            <a:picLocks noChangeAspect="1"/>
          </p:cNvPicPr>
          <p:nvPr/>
        </p:nvPicPr>
        <p:blipFill>
          <a:blip r:embed="rId3">
            <a:lum bright="34000" contrast="40000"/>
            <a:extLst>
              <a:ext uri="{28A0092B-C50C-407E-A947-70E740481C1C}">
                <a14:useLocalDpi xmlns:a14="http://schemas.microsoft.com/office/drawing/2010/main" val="0"/>
              </a:ext>
            </a:extLst>
          </a:blip>
          <a:srcRect/>
          <a:stretch>
            <a:fillRect/>
          </a:stretch>
        </p:blipFill>
        <p:spPr bwMode="auto">
          <a:xfrm>
            <a:off x="0" y="6419850"/>
            <a:ext cx="9145588"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1417" y="476251"/>
            <a:ext cx="8185595" cy="10509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79" y="1600201"/>
            <a:ext cx="4045164"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3145" y="1600201"/>
            <a:ext cx="4045164"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9" name="日期占位符 4"/>
          <p:cNvSpPr>
            <a:spLocks noGrp="1"/>
          </p:cNvSpPr>
          <p:nvPr>
            <p:ph type="dt" sz="half" idx="10"/>
          </p:nvPr>
        </p:nvSpPr>
        <p:spPr>
          <a:xfrm>
            <a:off x="3776952" y="6111876"/>
            <a:ext cx="2286397" cy="365125"/>
          </a:xfrm>
          <a:prstGeom prst="rect">
            <a:avLst/>
          </a:prstGeom>
        </p:spPr>
        <p:txBody>
          <a:bodyPr/>
          <a:lstStyle>
            <a:lvl1pPr>
              <a:defRPr/>
            </a:lvl1pPr>
          </a:lstStyle>
          <a:p>
            <a:pPr>
              <a:defRPr/>
            </a:pPr>
            <a:endParaRPr lang="zh-CN" altLang="en-US"/>
          </a:p>
        </p:txBody>
      </p:sp>
      <p:sp>
        <p:nvSpPr>
          <p:cNvPr id="10" name="页脚占位符 5"/>
          <p:cNvSpPr>
            <a:spLocks noGrp="1"/>
          </p:cNvSpPr>
          <p:nvPr>
            <p:ph type="ftr" sz="quarter" idx="11"/>
          </p:nvPr>
        </p:nvSpPr>
        <p:spPr>
          <a:xfrm>
            <a:off x="6063349" y="6111876"/>
            <a:ext cx="2286397" cy="365125"/>
          </a:xfrm>
          <a:prstGeom prst="rect">
            <a:avLst/>
          </a:prstGeom>
        </p:spPr>
        <p:txBody>
          <a:bodyPr/>
          <a:lstStyle>
            <a:lvl1pPr>
              <a:defRPr/>
            </a:lvl1pPr>
          </a:lstStyle>
          <a:p>
            <a:pPr>
              <a:defRPr/>
            </a:pPr>
            <a:endParaRPr lang="zh-CN" altLang="en-US"/>
          </a:p>
        </p:txBody>
      </p:sp>
      <p:sp>
        <p:nvSpPr>
          <p:cNvPr id="11" name="灯片编号占位符 6"/>
          <p:cNvSpPr>
            <a:spLocks noGrp="1"/>
          </p:cNvSpPr>
          <p:nvPr>
            <p:ph type="sldNum" sz="quarter" idx="12"/>
          </p:nvPr>
        </p:nvSpPr>
        <p:spPr>
          <a:xfrm>
            <a:off x="8349747" y="6111876"/>
            <a:ext cx="457279" cy="365125"/>
          </a:xfrm>
          <a:prstGeom prst="rect">
            <a:avLst/>
          </a:prstGeom>
        </p:spPr>
        <p:txBody>
          <a:bodyPr/>
          <a:lstStyle>
            <a:lvl1pPr>
              <a:defRPr/>
            </a:lvl1pPr>
          </a:lstStyle>
          <a:p>
            <a:pPr>
              <a:defRPr/>
            </a:pPr>
            <a:fld id="{D106DE46-C517-47C1-BA3E-53D2C160569D}" type="slidenum">
              <a:rPr lang="zh-CN" altLang="en-US"/>
              <a:pPr>
                <a:defRPr/>
              </a:pPr>
              <a:t>‹#›</a:t>
            </a:fld>
            <a:endParaRPr lang="zh-CN" altLang="en-US"/>
          </a:p>
        </p:txBody>
      </p:sp>
    </p:spTree>
    <p:extLst>
      <p:ext uri="{BB962C8B-B14F-4D97-AF65-F5344CB8AC3E}">
        <p14:creationId xmlns:p14="http://schemas.microsoft.com/office/powerpoint/2010/main" val="1235347265"/>
      </p:ext>
    </p:extLst>
  </p:cSld>
  <p:clrMapOvr>
    <a:masterClrMapping/>
  </p:clrMapOvr>
  <p:transition>
    <p:pull/>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9588"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9588"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38594795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723310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8287"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8287"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Tree>
    <p:extLst>
      <p:ext uri="{BB962C8B-B14F-4D97-AF65-F5344CB8AC3E}">
        <p14:creationId xmlns:p14="http://schemas.microsoft.com/office/powerpoint/2010/main" val="37780497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31825" y="1600200"/>
            <a:ext cx="3863975" cy="4276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3865563" cy="4276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0160954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8287"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30738" y="1681163"/>
            <a:ext cx="388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30738" y="2505075"/>
            <a:ext cx="388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512483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79944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8287"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8287"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Tree>
    <p:extLst>
      <p:ext uri="{BB962C8B-B14F-4D97-AF65-F5344CB8AC3E}">
        <p14:creationId xmlns:p14="http://schemas.microsoft.com/office/powerpoint/2010/main" val="16424899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95765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30737"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32345999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30737"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36517928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9166359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590550"/>
            <a:ext cx="1970088" cy="52863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31825" y="590550"/>
            <a:ext cx="5759450" cy="52863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644331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31825" y="1600200"/>
            <a:ext cx="3863975" cy="4276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3865563" cy="4276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150443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8287"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30738" y="1681163"/>
            <a:ext cx="388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30738" y="2505075"/>
            <a:ext cx="388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392577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341729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Freeform 9"/>
          <p:cNvSpPr>
            <a:spLocks/>
          </p:cNvSpPr>
          <p:nvPr userDrawn="1"/>
        </p:nvSpPr>
        <p:spPr bwMode="auto">
          <a:xfrm>
            <a:off x="8513763" y="6224588"/>
            <a:ext cx="631825" cy="633412"/>
          </a:xfrm>
          <a:custGeom>
            <a:avLst/>
            <a:gdLst>
              <a:gd name="T0" fmla="*/ 367251914 w 1087"/>
              <a:gd name="T1" fmla="*/ 0 h 1100"/>
              <a:gd name="T2" fmla="*/ 367251914 w 1087"/>
              <a:gd name="T3" fmla="*/ 364737056 h 1100"/>
              <a:gd name="T4" fmla="*/ 0 w 1087"/>
              <a:gd name="T5" fmla="*/ 364737056 h 1100"/>
              <a:gd name="T6" fmla="*/ 367251914 w 1087"/>
              <a:gd name="T7" fmla="*/ 0 h 11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87" h="1100">
                <a:moveTo>
                  <a:pt x="1087" y="0"/>
                </a:moveTo>
                <a:lnTo>
                  <a:pt x="1087" y="1100"/>
                </a:lnTo>
                <a:lnTo>
                  <a:pt x="0" y="1100"/>
                </a:lnTo>
                <a:lnTo>
                  <a:pt x="1087"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 name="TextBox 4"/>
          <p:cNvSpPr txBox="1">
            <a:spLocks noChangeArrowheads="1"/>
          </p:cNvSpPr>
          <p:nvPr userDrawn="1"/>
        </p:nvSpPr>
        <p:spPr bwMode="auto">
          <a:xfrm>
            <a:off x="8778875" y="6505575"/>
            <a:ext cx="4016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fld id="{E5170A38-1663-47AA-BEC5-34C09304186D}" type="slidenum">
              <a:rPr lang="zh-CN" altLang="en-US" sz="1400" smtClean="0">
                <a:solidFill>
                  <a:srgbClr val="F8F8F8"/>
                </a:solidFill>
              </a:rPr>
              <a:pPr eaLnBrk="1" hangingPunct="1">
                <a:buFont typeface="Arial" panose="020B0604020202020204" pitchFamily="34" charset="0"/>
                <a:buNone/>
                <a:defRPr/>
              </a:pPr>
              <a:t>‹#›</a:t>
            </a:fld>
            <a:endParaRPr lang="zh-CN" altLang="en-US" sz="1400" smtClean="0">
              <a:solidFill>
                <a:srgbClr val="F8F8F8"/>
              </a:solidFill>
            </a:endParaRPr>
          </a:p>
        </p:txBody>
      </p:sp>
    </p:spTree>
    <p:extLst>
      <p:ext uri="{BB962C8B-B14F-4D97-AF65-F5344CB8AC3E}">
        <p14:creationId xmlns:p14="http://schemas.microsoft.com/office/powerpoint/2010/main" val="1200277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30737"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4059556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30737"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1494112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4.jpe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31825" y="590550"/>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smtClean="0"/>
              <a:t>单击此处编辑母版标题样式</a:t>
            </a:r>
          </a:p>
        </p:txBody>
      </p:sp>
      <p:sp>
        <p:nvSpPr>
          <p:cNvPr id="1027" name="Rectangle 3"/>
          <p:cNvSpPr>
            <a:spLocks noGrp="1" noChangeArrowheads="1"/>
          </p:cNvSpPr>
          <p:nvPr>
            <p:ph type="body" idx="1"/>
          </p:nvPr>
        </p:nvSpPr>
        <p:spPr bwMode="auto">
          <a:xfrm>
            <a:off x="631825" y="1600200"/>
            <a:ext cx="7881938"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smtClean="0"/>
              <a:t>单击此处编辑母版文本样式</a:t>
            </a:r>
          </a:p>
          <a:p>
            <a:pPr lvl="1"/>
            <a:r>
              <a:rPr lang="zh-CN" smtClean="0"/>
              <a:t>第二级</a:t>
            </a:r>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spcBef>
          <a:spcPct val="20000"/>
        </a:spcBef>
        <a:spcAft>
          <a:spcPct val="0"/>
        </a:spcAft>
        <a:buChar char="•"/>
        <a:defRPr sz="2000" kern="1200">
          <a:solidFill>
            <a:srgbClr val="4D4948"/>
          </a:solidFill>
          <a:latin typeface="+mn-lt"/>
          <a:ea typeface="+mn-ea"/>
          <a:cs typeface="+mn-cs"/>
        </a:defRPr>
      </a:lvl1pPr>
      <a:lvl2pPr marL="742950" indent="-285750" algn="l" rtl="0" eaLnBrk="0" fontAlgn="base" hangingPunct="0">
        <a:spcBef>
          <a:spcPct val="20000"/>
        </a:spcBef>
        <a:spcAft>
          <a:spcPct val="0"/>
        </a:spcAft>
        <a:buChar char="–"/>
        <a:defRPr sz="2000" kern="1200">
          <a:solidFill>
            <a:srgbClr val="4D4948"/>
          </a:solidFill>
          <a:latin typeface="+mn-lt"/>
          <a:ea typeface="仿宋_GB2312" pitchFamily="1" charset="-122"/>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2050" name="Freeform 9"/>
          <p:cNvSpPr>
            <a:spLocks/>
          </p:cNvSpPr>
          <p:nvPr userDrawn="1"/>
        </p:nvSpPr>
        <p:spPr bwMode="auto">
          <a:xfrm>
            <a:off x="8513763" y="6224588"/>
            <a:ext cx="631825" cy="633412"/>
          </a:xfrm>
          <a:custGeom>
            <a:avLst/>
            <a:gdLst>
              <a:gd name="T0" fmla="*/ 367251914 w 1087"/>
              <a:gd name="T1" fmla="*/ 0 h 1100"/>
              <a:gd name="T2" fmla="*/ 367251914 w 1087"/>
              <a:gd name="T3" fmla="*/ 364737056 h 1100"/>
              <a:gd name="T4" fmla="*/ 0 w 1087"/>
              <a:gd name="T5" fmla="*/ 364737056 h 1100"/>
              <a:gd name="T6" fmla="*/ 367251914 w 1087"/>
              <a:gd name="T7" fmla="*/ 0 h 11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87" h="1100">
                <a:moveTo>
                  <a:pt x="1087" y="0"/>
                </a:moveTo>
                <a:lnTo>
                  <a:pt x="1087" y="1100"/>
                </a:lnTo>
                <a:lnTo>
                  <a:pt x="0" y="1100"/>
                </a:lnTo>
                <a:lnTo>
                  <a:pt x="1087"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5" name="TextBox 4"/>
          <p:cNvSpPr txBox="1">
            <a:spLocks noChangeArrowheads="1"/>
          </p:cNvSpPr>
          <p:nvPr userDrawn="1"/>
        </p:nvSpPr>
        <p:spPr bwMode="auto">
          <a:xfrm>
            <a:off x="8778875" y="6505575"/>
            <a:ext cx="4016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fld id="{E5170A38-1663-47AA-BEC5-34C09304186D}" type="slidenum">
              <a:rPr lang="zh-CN" altLang="en-US" sz="1400" smtClean="0">
                <a:solidFill>
                  <a:srgbClr val="F8F8F8"/>
                </a:solidFill>
              </a:rPr>
              <a:pPr eaLnBrk="1" hangingPunct="1">
                <a:buFont typeface="Arial" panose="020B0604020202020204" pitchFamily="34" charset="0"/>
                <a:buNone/>
                <a:defRPr/>
              </a:pPr>
              <a:t>‹#›</a:t>
            </a:fld>
            <a:endParaRPr lang="zh-CN" altLang="en-US" sz="1400" smtClean="0">
              <a:solidFill>
                <a:srgbClr val="F8F8F8"/>
              </a:solidFill>
            </a:endParaRPr>
          </a:p>
        </p:txBody>
      </p:sp>
      <p:sp>
        <p:nvSpPr>
          <p:cNvPr id="2052" name="Rectangle 2"/>
          <p:cNvSpPr>
            <a:spLocks noGrp="1" noChangeArrowheads="1"/>
          </p:cNvSpPr>
          <p:nvPr>
            <p:ph type="title"/>
          </p:nvPr>
        </p:nvSpPr>
        <p:spPr bwMode="auto">
          <a:xfrm>
            <a:off x="631825" y="590550"/>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smtClean="0"/>
              <a:t>单击此处编辑母版标题样式</a:t>
            </a:r>
          </a:p>
        </p:txBody>
      </p:sp>
      <p:sp>
        <p:nvSpPr>
          <p:cNvPr id="2053" name="Rectangle 3"/>
          <p:cNvSpPr>
            <a:spLocks noGrp="1" noChangeArrowheads="1"/>
          </p:cNvSpPr>
          <p:nvPr>
            <p:ph type="body" idx="1"/>
          </p:nvPr>
        </p:nvSpPr>
        <p:spPr bwMode="auto">
          <a:xfrm>
            <a:off x="631825" y="1600200"/>
            <a:ext cx="7881938"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smtClean="0"/>
              <a:t>单击此处编辑母版文本样式</a:t>
            </a:r>
          </a:p>
          <a:p>
            <a:pPr lvl="1"/>
            <a:r>
              <a:rPr lang="zh-CN" smtClean="0"/>
              <a:t>第二级</a:t>
            </a:r>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20" r:id="rId12"/>
  </p:sldLayoutIdLst>
  <p:txStyles>
    <p:title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spcBef>
          <a:spcPct val="20000"/>
        </a:spcBef>
        <a:spcAft>
          <a:spcPct val="0"/>
        </a:spcAft>
        <a:buChar char="•"/>
        <a:defRPr sz="2000" kern="1200">
          <a:solidFill>
            <a:srgbClr val="4D4948"/>
          </a:solidFill>
          <a:latin typeface="+mn-lt"/>
          <a:ea typeface="+mn-ea"/>
          <a:cs typeface="+mn-cs"/>
        </a:defRPr>
      </a:lvl1pPr>
      <a:lvl2pPr marL="742950" indent="-285750" algn="l" rtl="0" eaLnBrk="0" fontAlgn="base" hangingPunct="0">
        <a:spcBef>
          <a:spcPct val="20000"/>
        </a:spcBef>
        <a:spcAft>
          <a:spcPct val="0"/>
        </a:spcAft>
        <a:buChar char="–"/>
        <a:defRPr sz="2000" kern="1200">
          <a:solidFill>
            <a:srgbClr val="4D4948"/>
          </a:solidFill>
          <a:latin typeface="+mn-lt"/>
          <a:ea typeface="仿宋_GB2312" pitchFamily="1" charset="-122"/>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631825" y="590550"/>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smtClean="0"/>
              <a:t>单击此处编辑母版标题样式</a:t>
            </a:r>
          </a:p>
        </p:txBody>
      </p:sp>
      <p:sp>
        <p:nvSpPr>
          <p:cNvPr id="3075" name="Rectangle 3"/>
          <p:cNvSpPr>
            <a:spLocks noGrp="1" noChangeArrowheads="1"/>
          </p:cNvSpPr>
          <p:nvPr>
            <p:ph type="body" idx="1"/>
          </p:nvPr>
        </p:nvSpPr>
        <p:spPr bwMode="auto">
          <a:xfrm>
            <a:off x="631825" y="1600200"/>
            <a:ext cx="7881938"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smtClean="0"/>
              <a:t>单击此处编辑母版文本样式</a:t>
            </a:r>
          </a:p>
          <a:p>
            <a:pPr lvl="1"/>
            <a:r>
              <a:rPr lang="zh-CN" smtClean="0"/>
              <a:t>第二级</a:t>
            </a: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spcBef>
          <a:spcPct val="20000"/>
        </a:spcBef>
        <a:spcAft>
          <a:spcPct val="0"/>
        </a:spcAft>
        <a:buChar char="•"/>
        <a:defRPr sz="2000" kern="1200">
          <a:solidFill>
            <a:srgbClr val="4D4948"/>
          </a:solidFill>
          <a:latin typeface="+mn-lt"/>
          <a:ea typeface="+mn-ea"/>
          <a:cs typeface="+mn-cs"/>
        </a:defRPr>
      </a:lvl1pPr>
      <a:lvl2pPr marL="742950" indent="-285750" algn="l" rtl="0" eaLnBrk="0" fontAlgn="base" hangingPunct="0">
        <a:spcBef>
          <a:spcPct val="20000"/>
        </a:spcBef>
        <a:spcAft>
          <a:spcPct val="0"/>
        </a:spcAft>
        <a:buChar char="–"/>
        <a:defRPr sz="2000" kern="1200">
          <a:solidFill>
            <a:srgbClr val="4D4948"/>
          </a:solidFill>
          <a:latin typeface="+mn-lt"/>
          <a:ea typeface="仿宋_GB2312" pitchFamily="1" charset="-122"/>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30.xml"/><Relationship Id="rId4" Type="http://schemas.openxmlformats.org/officeDocument/2006/relationships/hyperlink" Target="mailto:yuxuejun@bjut.edu.c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wmf"/><Relationship Id="rId4" Type="http://schemas.openxmlformats.org/officeDocument/2006/relationships/image" Target="../media/image11.w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3.xml"/><Relationship Id="rId1" Type="http://schemas.openxmlformats.org/officeDocument/2006/relationships/vmlDrawing" Target="../drawings/vmlDrawing1.vml"/><Relationship Id="rId5" Type="http://schemas.openxmlformats.org/officeDocument/2006/relationships/image" Target="../media/image14.emf"/><Relationship Id="rId4" Type="http://schemas.openxmlformats.org/officeDocument/2006/relationships/oleObject" Target="../embeddings/oleObject1.bin"/></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hyperlink" Target="https://baike.baidu.com/item/%E8%BF%AD%E4%BB%A3" TargetMode="Externa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7170"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075" y="0"/>
            <a:ext cx="7021513" cy="485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Rectangle 3"/>
          <p:cNvSpPr txBox="1">
            <a:spLocks noChangeArrowheads="1"/>
          </p:cNvSpPr>
          <p:nvPr/>
        </p:nvSpPr>
        <p:spPr bwMode="auto">
          <a:xfrm>
            <a:off x="323850" y="5297488"/>
            <a:ext cx="6553200"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600" b="1" dirty="0" smtClean="0">
                <a:latin typeface="微软雅黑" panose="020B0503020204020204" pitchFamily="34" charset="-122"/>
              </a:rPr>
              <a:t>软件工程导论</a:t>
            </a:r>
            <a:r>
              <a:rPr lang="en-US" altLang="zh-CN" sz="3600" b="1" dirty="0" smtClean="0">
                <a:latin typeface="微软雅黑" panose="020B0503020204020204" pitchFamily="34" charset="-122"/>
              </a:rPr>
              <a:t>-</a:t>
            </a:r>
            <a:r>
              <a:rPr lang="zh-CN" altLang="en-US" sz="3600" b="1" dirty="0" smtClean="0">
                <a:latin typeface="微软雅黑" panose="020B0503020204020204" pitchFamily="34" charset="-122"/>
              </a:rPr>
              <a:t>绪论</a:t>
            </a:r>
            <a:endParaRPr lang="zh-CN" altLang="en-US" sz="3600" b="1" dirty="0">
              <a:latin typeface="微软雅黑" panose="020B0503020204020204" pitchFamily="34" charset="-122"/>
            </a:endParaRPr>
          </a:p>
        </p:txBody>
      </p:sp>
      <p:cxnSp>
        <p:nvCxnSpPr>
          <p:cNvPr id="7173" name="直接连接符 44"/>
          <p:cNvCxnSpPr>
            <a:cxnSpLocks noChangeShapeType="1"/>
          </p:cNvCxnSpPr>
          <p:nvPr/>
        </p:nvCxnSpPr>
        <p:spPr bwMode="auto">
          <a:xfrm>
            <a:off x="396875" y="5297488"/>
            <a:ext cx="8748713" cy="0"/>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174" name="矩形 45"/>
          <p:cNvSpPr>
            <a:spLocks noChangeArrowheads="1"/>
          </p:cNvSpPr>
          <p:nvPr/>
        </p:nvSpPr>
        <p:spPr bwMode="auto">
          <a:xfrm>
            <a:off x="476250" y="6076950"/>
            <a:ext cx="1041400" cy="3302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7175" name="矩形 53"/>
          <p:cNvSpPr>
            <a:spLocks noChangeArrowheads="1"/>
          </p:cNvSpPr>
          <p:nvPr/>
        </p:nvSpPr>
        <p:spPr bwMode="auto">
          <a:xfrm>
            <a:off x="1547813" y="6076950"/>
            <a:ext cx="2168525" cy="330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7176" name="TextBox 17"/>
          <p:cNvSpPr txBox="1">
            <a:spLocks noChangeArrowheads="1"/>
          </p:cNvSpPr>
          <p:nvPr/>
        </p:nvSpPr>
        <p:spPr bwMode="auto">
          <a:xfrm>
            <a:off x="566738" y="5945188"/>
            <a:ext cx="221297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1800">
                <a:solidFill>
                  <a:srgbClr val="F8F8F8"/>
                </a:solidFill>
                <a:latin typeface="微软雅黑" panose="020B0503020204020204" pitchFamily="34" charset="-122"/>
              </a:rPr>
              <a:t>主讲人：   于学军</a:t>
            </a:r>
            <a:endParaRPr lang="en-US" sz="1800">
              <a:solidFill>
                <a:srgbClr val="F8F8F8"/>
              </a:solidFill>
              <a:latin typeface="微软雅黑" panose="020B0503020204020204" pitchFamily="34" charset="-122"/>
            </a:endParaRPr>
          </a:p>
        </p:txBody>
      </p:sp>
      <p:sp>
        <p:nvSpPr>
          <p:cNvPr id="7177" name="Freeform 5"/>
          <p:cNvSpPr>
            <a:spLocks/>
          </p:cNvSpPr>
          <p:nvPr/>
        </p:nvSpPr>
        <p:spPr bwMode="auto">
          <a:xfrm>
            <a:off x="0" y="628650"/>
            <a:ext cx="1404938" cy="568325"/>
          </a:xfrm>
          <a:custGeom>
            <a:avLst/>
            <a:gdLst>
              <a:gd name="T0" fmla="*/ 0 w 2998"/>
              <a:gd name="T1" fmla="*/ 0 h 1197"/>
              <a:gd name="T2" fmla="*/ 522889994 w 2998"/>
              <a:gd name="T3" fmla="*/ 0 h 1197"/>
              <a:gd name="T4" fmla="*/ 658389187 w 2998"/>
              <a:gd name="T5" fmla="*/ 269835677 h 1197"/>
              <a:gd name="T6" fmla="*/ 0 w 2998"/>
              <a:gd name="T7" fmla="*/ 269835677 h 1197"/>
              <a:gd name="T8" fmla="*/ 0 w 2998"/>
              <a:gd name="T9" fmla="*/ 0 h 11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98" h="1197">
                <a:moveTo>
                  <a:pt x="0" y="0"/>
                </a:moveTo>
                <a:lnTo>
                  <a:pt x="2381" y="0"/>
                </a:lnTo>
                <a:lnTo>
                  <a:pt x="2998" y="1197"/>
                </a:lnTo>
                <a:lnTo>
                  <a:pt x="0" y="1197"/>
                </a:lnTo>
                <a:lnTo>
                  <a:pt x="0" y="0"/>
                </a:lnTo>
                <a:close/>
              </a:path>
            </a:pathLst>
          </a:custGeom>
          <a:solidFill>
            <a:srgbClr val="DC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8" name="TextBox 16"/>
          <p:cNvSpPr txBox="1">
            <a:spLocks noChangeArrowheads="1"/>
          </p:cNvSpPr>
          <p:nvPr/>
        </p:nvSpPr>
        <p:spPr bwMode="auto">
          <a:xfrm>
            <a:off x="4519613" y="5975350"/>
            <a:ext cx="221297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en-US" altLang="zh-CN" sz="1800" dirty="0" smtClean="0">
                <a:solidFill>
                  <a:schemeClr val="bg1"/>
                </a:solidFill>
                <a:latin typeface="微软雅黑" panose="020B0503020204020204" pitchFamily="34" charset="-122"/>
              </a:rPr>
              <a:t>2018.03</a:t>
            </a:r>
            <a:endParaRPr lang="en-US" altLang="zh-CN" sz="1800" dirty="0">
              <a:solidFill>
                <a:schemeClr val="bg1"/>
              </a:solidFill>
              <a:latin typeface="微软雅黑" panose="020B0503020204020204" pitchFamily="34" charset="-122"/>
            </a:endParaRPr>
          </a:p>
        </p:txBody>
      </p:sp>
      <p:sp>
        <p:nvSpPr>
          <p:cNvPr id="2" name="矩形 1"/>
          <p:cNvSpPr/>
          <p:nvPr/>
        </p:nvSpPr>
        <p:spPr>
          <a:xfrm>
            <a:off x="323850" y="4635392"/>
            <a:ext cx="4572000" cy="646331"/>
          </a:xfrm>
          <a:prstGeom prst="rect">
            <a:avLst/>
          </a:prstGeom>
        </p:spPr>
        <p:txBody>
          <a:bodyPr>
            <a:spAutoFit/>
          </a:bodyPr>
          <a:lstStyle/>
          <a:p>
            <a:r>
              <a:rPr lang="en-US" altLang="zh-CN" b="1" i="1" dirty="0">
                <a:solidFill>
                  <a:srgbClr val="FF0000"/>
                </a:solidFill>
                <a:latin typeface="Times" panose="02020603050405020304" pitchFamily="18" charset="0"/>
                <a:hlinkClick r:id="rId4"/>
              </a:rPr>
              <a:t>yuxuejun@bjut.edu.cn</a:t>
            </a:r>
            <a:r>
              <a:rPr lang="en-US" altLang="zh-CN" b="1" i="1" dirty="0">
                <a:solidFill>
                  <a:srgbClr val="FF0000"/>
                </a:solidFill>
                <a:latin typeface="Times" panose="02020603050405020304" pitchFamily="18" charset="0"/>
              </a:rPr>
              <a:t> </a:t>
            </a:r>
            <a:br>
              <a:rPr lang="en-US" altLang="zh-CN" b="1" i="1" dirty="0">
                <a:solidFill>
                  <a:srgbClr val="FF0000"/>
                </a:solidFill>
                <a:latin typeface="Times" panose="02020603050405020304" pitchFamily="18" charset="0"/>
              </a:rPr>
            </a:br>
            <a:r>
              <a:rPr lang="en-US" altLang="zh-CN" b="1" i="1" dirty="0" smtClean="0">
                <a:solidFill>
                  <a:srgbClr val="FF0000"/>
                </a:solidFill>
                <a:latin typeface="Times" panose="02020603050405020304" pitchFamily="18" charset="0"/>
              </a:rPr>
              <a:t>67396598-801</a:t>
            </a:r>
            <a:endParaRPr lang="zh-CN" altLang="en-US" b="1" i="1" dirty="0">
              <a:solidFill>
                <a:srgbClr val="FF0000"/>
              </a:solidFill>
              <a:latin typeface="Times" panose="02020603050405020304" pitchFamily="18" charset="0"/>
            </a:endParaRPr>
          </a:p>
        </p:txBody>
      </p:sp>
    </p:spTree>
  </p:cSld>
  <p:clrMapOvr>
    <a:masterClrMapping/>
  </p:clrMapOvr>
  <p:transition spd="slow" advTm="6184">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1+#ppt_w/2"/>
                                          </p:val>
                                        </p:tav>
                                        <p:tav tm="100000">
                                          <p:val>
                                            <p:strVal val="#ppt_x"/>
                                          </p:val>
                                        </p:tav>
                                      </p:tavLst>
                                    </p:anim>
                                    <p:anim calcmode="lin" valueType="num">
                                      <p:cBhvr additive="base">
                                        <p:cTn id="8" dur="500" fill="hold"/>
                                        <p:tgtEl>
                                          <p:spTgt spid="717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177"/>
                                        </p:tgtEl>
                                        <p:attrNameLst>
                                          <p:attrName>style.visibility</p:attrName>
                                        </p:attrNameLst>
                                      </p:cBhvr>
                                      <p:to>
                                        <p:strVal val="visible"/>
                                      </p:to>
                                    </p:set>
                                    <p:anim calcmode="lin" valueType="num">
                                      <p:cBhvr additive="base">
                                        <p:cTn id="11" dur="500" fill="hold"/>
                                        <p:tgtEl>
                                          <p:spTgt spid="7177"/>
                                        </p:tgtEl>
                                        <p:attrNameLst>
                                          <p:attrName>ppt_x</p:attrName>
                                        </p:attrNameLst>
                                      </p:cBhvr>
                                      <p:tavLst>
                                        <p:tav tm="0">
                                          <p:val>
                                            <p:strVal val="0-#ppt_w/2"/>
                                          </p:val>
                                        </p:tav>
                                        <p:tav tm="100000">
                                          <p:val>
                                            <p:strVal val="#ppt_x"/>
                                          </p:val>
                                        </p:tav>
                                      </p:tavLst>
                                    </p:anim>
                                    <p:anim calcmode="lin" valueType="num">
                                      <p:cBhvr additive="base">
                                        <p:cTn id="12" dur="500" fill="hold"/>
                                        <p:tgtEl>
                                          <p:spTgt spid="7177"/>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500"/>
                            </p:stCondLst>
                            <p:childTnLst>
                              <p:par>
                                <p:cTn id="14" presetID="22" presetClass="entr" presetSubtype="2" fill="hold" nodeType="afterEffect">
                                  <p:stCondLst>
                                    <p:cond delay="0"/>
                                  </p:stCondLst>
                                  <p:childTnLst>
                                    <p:set>
                                      <p:cBhvr>
                                        <p:cTn id="15" dur="1" fill="hold">
                                          <p:stCondLst>
                                            <p:cond delay="0"/>
                                          </p:stCondLst>
                                        </p:cTn>
                                        <p:tgtEl>
                                          <p:spTgt spid="7173"/>
                                        </p:tgtEl>
                                        <p:attrNameLst>
                                          <p:attrName>style.visibility</p:attrName>
                                        </p:attrNameLst>
                                      </p:cBhvr>
                                      <p:to>
                                        <p:strVal val="visible"/>
                                      </p:to>
                                    </p:set>
                                    <p:animEffect transition="in" filter="wipe(right)">
                                      <p:cBhvr>
                                        <p:cTn id="16" dur="2000"/>
                                        <p:tgtEl>
                                          <p:spTgt spid="7173"/>
                                        </p:tgtEl>
                                      </p:cBhvr>
                                    </p:animEffect>
                                  </p:childTnLst>
                                </p:cTn>
                              </p:par>
                            </p:childTnLst>
                          </p:cTn>
                        </p:par>
                        <p:par>
                          <p:cTn id="17" fill="hold" nodeType="afterGroup">
                            <p:stCondLst>
                              <p:cond delay="2500"/>
                            </p:stCondLst>
                            <p:childTnLst>
                              <p:par>
                                <p:cTn id="18" presetID="2" presetClass="entr" presetSubtype="2" fill="hold" grpId="0" nodeType="afterEffect">
                                  <p:stCondLst>
                                    <p:cond delay="0"/>
                                  </p:stCondLst>
                                  <p:childTnLst>
                                    <p:set>
                                      <p:cBhvr>
                                        <p:cTn id="19" dur="1" fill="hold">
                                          <p:stCondLst>
                                            <p:cond delay="0"/>
                                          </p:stCondLst>
                                        </p:cTn>
                                        <p:tgtEl>
                                          <p:spTgt spid="7171"/>
                                        </p:tgtEl>
                                        <p:attrNameLst>
                                          <p:attrName>style.visibility</p:attrName>
                                        </p:attrNameLst>
                                      </p:cBhvr>
                                      <p:to>
                                        <p:strVal val="visible"/>
                                      </p:to>
                                    </p:set>
                                    <p:anim calcmode="lin" valueType="num">
                                      <p:cBhvr additive="base">
                                        <p:cTn id="20" dur="500" fill="hold"/>
                                        <p:tgtEl>
                                          <p:spTgt spid="7171"/>
                                        </p:tgtEl>
                                        <p:attrNameLst>
                                          <p:attrName>ppt_x</p:attrName>
                                        </p:attrNameLst>
                                      </p:cBhvr>
                                      <p:tavLst>
                                        <p:tav tm="0">
                                          <p:val>
                                            <p:strVal val="1+#ppt_w/2"/>
                                          </p:val>
                                        </p:tav>
                                        <p:tav tm="100000">
                                          <p:val>
                                            <p:strVal val="#ppt_x"/>
                                          </p:val>
                                        </p:tav>
                                      </p:tavLst>
                                    </p:anim>
                                    <p:anim calcmode="lin" valueType="num">
                                      <p:cBhvr additive="base">
                                        <p:cTn id="21" dur="500" fill="hold"/>
                                        <p:tgtEl>
                                          <p:spTgt spid="7171"/>
                                        </p:tgtEl>
                                        <p:attrNameLst>
                                          <p:attrName>ppt_y</p:attrName>
                                        </p:attrNameLst>
                                      </p:cBhvr>
                                      <p:tavLst>
                                        <p:tav tm="0">
                                          <p:val>
                                            <p:strVal val="#ppt_y"/>
                                          </p:val>
                                        </p:tav>
                                        <p:tav tm="100000">
                                          <p:val>
                                            <p:strVal val="#ppt_y"/>
                                          </p:val>
                                        </p:tav>
                                      </p:tavLst>
                                    </p:anim>
                                  </p:childTnLst>
                                </p:cTn>
                              </p:par>
                            </p:childTnLst>
                          </p:cTn>
                        </p:par>
                        <p:par>
                          <p:cTn id="22" fill="hold" nodeType="afterGroup">
                            <p:stCondLst>
                              <p:cond delay="3000"/>
                            </p:stCondLst>
                            <p:childTnLst>
                              <p:par>
                                <p:cTn id="23" presetID="22" presetClass="entr" presetSubtype="4" fill="hold" grpId="0" nodeType="afterEffect">
                                  <p:stCondLst>
                                    <p:cond delay="0"/>
                                  </p:stCondLst>
                                  <p:childTnLst>
                                    <p:set>
                                      <p:cBhvr>
                                        <p:cTn id="24" dur="1" fill="hold">
                                          <p:stCondLst>
                                            <p:cond delay="0"/>
                                          </p:stCondLst>
                                        </p:cTn>
                                        <p:tgtEl>
                                          <p:spTgt spid="7176"/>
                                        </p:tgtEl>
                                        <p:attrNameLst>
                                          <p:attrName>style.visibility</p:attrName>
                                        </p:attrNameLst>
                                      </p:cBhvr>
                                      <p:to>
                                        <p:strVal val="visible"/>
                                      </p:to>
                                    </p:set>
                                    <p:animEffect transition="in" filter="wipe(down)">
                                      <p:cBhvr>
                                        <p:cTn id="25" dur="500"/>
                                        <p:tgtEl>
                                          <p:spTgt spid="7176"/>
                                        </p:tgtEl>
                                      </p:cBhvr>
                                    </p:animEffect>
                                  </p:childTnLst>
                                </p:cTn>
                              </p:par>
                            </p:childTnLst>
                          </p:cTn>
                        </p:par>
                        <p:par>
                          <p:cTn id="26" fill="hold" nodeType="afterGroup">
                            <p:stCondLst>
                              <p:cond delay="3500"/>
                            </p:stCondLst>
                            <p:childTnLst>
                              <p:par>
                                <p:cTn id="27" presetID="2" presetClass="entr" presetSubtype="2" fill="hold" grpId="0" nodeType="afterEffect">
                                  <p:stCondLst>
                                    <p:cond delay="0"/>
                                  </p:stCondLst>
                                  <p:childTnLst>
                                    <p:set>
                                      <p:cBhvr>
                                        <p:cTn id="28" dur="1" fill="hold">
                                          <p:stCondLst>
                                            <p:cond delay="0"/>
                                          </p:stCondLst>
                                        </p:cTn>
                                        <p:tgtEl>
                                          <p:spTgt spid="7175"/>
                                        </p:tgtEl>
                                        <p:attrNameLst>
                                          <p:attrName>style.visibility</p:attrName>
                                        </p:attrNameLst>
                                      </p:cBhvr>
                                      <p:to>
                                        <p:strVal val="visible"/>
                                      </p:to>
                                    </p:set>
                                    <p:anim calcmode="lin" valueType="num">
                                      <p:cBhvr additive="base">
                                        <p:cTn id="29" dur="300" fill="hold"/>
                                        <p:tgtEl>
                                          <p:spTgt spid="7175"/>
                                        </p:tgtEl>
                                        <p:attrNameLst>
                                          <p:attrName>ppt_x</p:attrName>
                                        </p:attrNameLst>
                                      </p:cBhvr>
                                      <p:tavLst>
                                        <p:tav tm="0">
                                          <p:val>
                                            <p:strVal val="1+#ppt_w/2"/>
                                          </p:val>
                                        </p:tav>
                                        <p:tav tm="100000">
                                          <p:val>
                                            <p:strVal val="#ppt_x"/>
                                          </p:val>
                                        </p:tav>
                                      </p:tavLst>
                                    </p:anim>
                                    <p:anim calcmode="lin" valueType="num">
                                      <p:cBhvr additive="base">
                                        <p:cTn id="30" dur="300" fill="hold"/>
                                        <p:tgtEl>
                                          <p:spTgt spid="7175"/>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7174"/>
                                        </p:tgtEl>
                                        <p:attrNameLst>
                                          <p:attrName>style.visibility</p:attrName>
                                        </p:attrNameLst>
                                      </p:cBhvr>
                                      <p:to>
                                        <p:strVal val="visible"/>
                                      </p:to>
                                    </p:set>
                                    <p:anim calcmode="lin" valueType="num">
                                      <p:cBhvr additive="base">
                                        <p:cTn id="33" dur="300" fill="hold"/>
                                        <p:tgtEl>
                                          <p:spTgt spid="7174"/>
                                        </p:tgtEl>
                                        <p:attrNameLst>
                                          <p:attrName>ppt_x</p:attrName>
                                        </p:attrNameLst>
                                      </p:cBhvr>
                                      <p:tavLst>
                                        <p:tav tm="0">
                                          <p:val>
                                            <p:strVal val="0-#ppt_w/2"/>
                                          </p:val>
                                        </p:tav>
                                        <p:tav tm="100000">
                                          <p:val>
                                            <p:strVal val="#ppt_x"/>
                                          </p:val>
                                        </p:tav>
                                      </p:tavLst>
                                    </p:anim>
                                    <p:anim calcmode="lin" valueType="num">
                                      <p:cBhvr additive="base">
                                        <p:cTn id="34" dur="300" fill="hold"/>
                                        <p:tgtEl>
                                          <p:spTgt spid="7174"/>
                                        </p:tgtEl>
                                        <p:attrNameLst>
                                          <p:attrName>ppt_y</p:attrName>
                                        </p:attrNameLst>
                                      </p:cBhvr>
                                      <p:tavLst>
                                        <p:tav tm="0">
                                          <p:val>
                                            <p:strVal val="#ppt_y"/>
                                          </p:val>
                                        </p:tav>
                                        <p:tav tm="100000">
                                          <p:val>
                                            <p:strVal val="#ppt_y"/>
                                          </p:val>
                                        </p:tav>
                                      </p:tavLst>
                                    </p:anim>
                                  </p:childTnLst>
                                </p:cTn>
                              </p:par>
                            </p:childTnLst>
                          </p:cTn>
                        </p:par>
                        <p:par>
                          <p:cTn id="35" fill="hold" nodeType="afterGroup">
                            <p:stCondLst>
                              <p:cond delay="3800"/>
                            </p:stCondLst>
                            <p:childTnLst>
                              <p:par>
                                <p:cTn id="36" presetID="22" presetClass="entr" presetSubtype="4" fill="hold" nodeType="afterEffect">
                                  <p:stCondLst>
                                    <p:cond delay="0"/>
                                  </p:stCondLst>
                                  <p:childTnLst>
                                    <p:set>
                                      <p:cBhvr>
                                        <p:cTn id="37" dur="1" fill="hold">
                                          <p:stCondLst>
                                            <p:cond delay="0"/>
                                          </p:stCondLst>
                                        </p:cTn>
                                        <p:tgtEl>
                                          <p:spTgt spid="7176">
                                            <p:txEl>
                                              <p:pRg st="0" end="0"/>
                                            </p:txEl>
                                          </p:spTgt>
                                        </p:tgtEl>
                                        <p:attrNameLst>
                                          <p:attrName>style.visibility</p:attrName>
                                        </p:attrNameLst>
                                      </p:cBhvr>
                                      <p:to>
                                        <p:strVal val="visible"/>
                                      </p:to>
                                    </p:set>
                                    <p:animEffect transition="in" filter="wipe(down)">
                                      <p:cBhvr>
                                        <p:cTn id="38" dur="500"/>
                                        <p:tgtEl>
                                          <p:spTgt spid="7176">
                                            <p:txEl>
                                              <p:pRg st="0" end="0"/>
                                            </p:txEl>
                                          </p:spTgt>
                                        </p:tgtEl>
                                      </p:cBhvr>
                                    </p:animEffect>
                                  </p:childTnLst>
                                </p:cTn>
                              </p:par>
                            </p:childTnLst>
                          </p:cTn>
                        </p:par>
                        <p:par>
                          <p:cTn id="39" fill="hold" nodeType="afterGroup">
                            <p:stCondLst>
                              <p:cond delay="4300"/>
                            </p:stCondLst>
                            <p:childTnLst>
                              <p:par>
                                <p:cTn id="40" presetID="22" presetClass="entr" presetSubtype="4" fill="hold" grpId="0" nodeType="afterEffect">
                                  <p:stCondLst>
                                    <p:cond delay="0"/>
                                  </p:stCondLst>
                                  <p:childTnLst>
                                    <p:set>
                                      <p:cBhvr>
                                        <p:cTn id="41" dur="1" fill="hold">
                                          <p:stCondLst>
                                            <p:cond delay="0"/>
                                          </p:stCondLst>
                                        </p:cTn>
                                        <p:tgtEl>
                                          <p:spTgt spid="7178"/>
                                        </p:tgtEl>
                                        <p:attrNameLst>
                                          <p:attrName>style.visibility</p:attrName>
                                        </p:attrNameLst>
                                      </p:cBhvr>
                                      <p:to>
                                        <p:strVal val="visible"/>
                                      </p:to>
                                    </p:set>
                                    <p:animEffect transition="in" filter="wipe(down)">
                                      <p:cBhvr>
                                        <p:cTn id="42" dur="500"/>
                                        <p:tgtEl>
                                          <p:spTgt spid="7178"/>
                                        </p:tgtEl>
                                      </p:cBhvr>
                                    </p:animEffect>
                                  </p:childTnLst>
                                </p:cTn>
                              </p:par>
                            </p:childTnLst>
                          </p:cTn>
                        </p:par>
                        <p:par>
                          <p:cTn id="43" fill="hold" nodeType="afterGroup">
                            <p:stCondLst>
                              <p:cond delay="4800"/>
                            </p:stCondLst>
                            <p:childTnLst>
                              <p:par>
                                <p:cTn id="44" presetID="22" presetClass="entr" presetSubtype="4" fill="hold" nodeType="afterEffect">
                                  <p:stCondLst>
                                    <p:cond delay="0"/>
                                  </p:stCondLst>
                                  <p:childTnLst>
                                    <p:set>
                                      <p:cBhvr>
                                        <p:cTn id="45" dur="1" fill="hold">
                                          <p:stCondLst>
                                            <p:cond delay="0"/>
                                          </p:stCondLst>
                                        </p:cTn>
                                        <p:tgtEl>
                                          <p:spTgt spid="7178">
                                            <p:txEl>
                                              <p:pRg st="0" end="0"/>
                                            </p:txEl>
                                          </p:spTgt>
                                        </p:tgtEl>
                                        <p:attrNameLst>
                                          <p:attrName>style.visibility</p:attrName>
                                        </p:attrNameLst>
                                      </p:cBhvr>
                                      <p:to>
                                        <p:strVal val="visible"/>
                                      </p:to>
                                    </p:set>
                                    <p:animEffect transition="in" filter="wipe(down)">
                                      <p:cBhvr>
                                        <p:cTn id="46" dur="500"/>
                                        <p:tgtEl>
                                          <p:spTgt spid="717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autoUpdateAnimBg="0"/>
      <p:bldP spid="7174" grpId="0" animBg="1" autoUpdateAnimBg="0"/>
      <p:bldP spid="7175" grpId="0" animBg="1" autoUpdateAnimBg="0"/>
      <p:bldP spid="7176" grpId="0" autoUpdateAnimBg="0"/>
      <p:bldP spid="7177" grpId="0" animBg="1"/>
      <p:bldP spid="7178"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en-US" altLang="zh-CN" smtClean="0"/>
              <a:t>Software Engineering in the 1970s</a:t>
            </a:r>
            <a:endParaRPr lang="zh-CN" altLang="en-US" smtClean="0"/>
          </a:p>
        </p:txBody>
      </p:sp>
      <p:sp>
        <p:nvSpPr>
          <p:cNvPr id="27651" name="内容占位符 2"/>
          <p:cNvSpPr>
            <a:spLocks noGrp="1"/>
          </p:cNvSpPr>
          <p:nvPr>
            <p:ph idx="1"/>
          </p:nvPr>
        </p:nvSpPr>
        <p:spPr/>
        <p:txBody>
          <a:bodyPr/>
          <a:lstStyle/>
          <a:p>
            <a:r>
              <a:rPr lang="zh-CN" altLang="en-US" smtClean="0"/>
              <a:t>主要问题</a:t>
            </a:r>
            <a:endParaRPr lang="en-US" altLang="zh-CN" smtClean="0"/>
          </a:p>
          <a:p>
            <a:pPr lvl="1"/>
            <a:r>
              <a:rPr lang="zh-CN" altLang="en-US" smtClean="0"/>
              <a:t>购买商业微型计算机的越来越多，增加了对应用为中心的软件产品的需求</a:t>
            </a:r>
            <a:endParaRPr lang="en-US" altLang="zh-CN" smtClean="0"/>
          </a:p>
          <a:p>
            <a:pPr lvl="1"/>
            <a:r>
              <a:rPr lang="zh-CN" altLang="en-US" smtClean="0"/>
              <a:t>在软件上的花费得到了大幅度提高</a:t>
            </a:r>
            <a:endParaRPr lang="en-US" altLang="zh-CN" smtClean="0"/>
          </a:p>
          <a:p>
            <a:r>
              <a:rPr lang="zh-CN" altLang="en-US" smtClean="0"/>
              <a:t>软件开发方法</a:t>
            </a:r>
            <a:endParaRPr lang="en-US" altLang="zh-CN" smtClean="0"/>
          </a:p>
          <a:p>
            <a:pPr lvl="1"/>
            <a:r>
              <a:rPr lang="zh-CN" altLang="en-US" smtClean="0">
                <a:solidFill>
                  <a:srgbClr val="FF0000"/>
                </a:solidFill>
              </a:rPr>
              <a:t>自顶向下分析方法，程序流程图，数据流图</a:t>
            </a:r>
            <a:r>
              <a:rPr lang="zh-CN" altLang="en-US" smtClean="0"/>
              <a:t>等相关方法被提出来了</a:t>
            </a:r>
            <a:endParaRPr lang="en-US" altLang="zh-CN" smtClean="0"/>
          </a:p>
          <a:p>
            <a:r>
              <a:rPr lang="zh-CN" altLang="en-US" smtClean="0"/>
              <a:t>软件开发过程</a:t>
            </a:r>
            <a:endParaRPr lang="en-US" altLang="zh-CN" smtClean="0"/>
          </a:p>
          <a:p>
            <a:pPr lvl="1"/>
            <a:r>
              <a:rPr lang="en-US" altLang="zh-CN" smtClean="0"/>
              <a:t>Royce</a:t>
            </a:r>
            <a:r>
              <a:rPr lang="zh-CN" altLang="en-US" smtClean="0"/>
              <a:t>的瀑布模型</a:t>
            </a:r>
          </a:p>
        </p:txBody>
      </p:sp>
      <p:sp>
        <p:nvSpPr>
          <p:cNvPr id="27652" name="灯片编号占位符 3"/>
          <p:cNvSpPr>
            <a:spLocks noGrp="1"/>
          </p:cNvSpPr>
          <p:nvPr>
            <p:ph type="sldNum" sz="quarter" idx="4294967295"/>
          </p:nvPr>
        </p:nvSpPr>
        <p:spPr bwMode="auto">
          <a:xfrm>
            <a:off x="6554338" y="6131639"/>
            <a:ext cx="2133970" cy="33709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50000"/>
              <a:buFont typeface="Wingdings 2" panose="05020102010507070707" pitchFamily="18" charset="2"/>
              <a:buChar char=""/>
              <a:defRPr sz="2954">
                <a:solidFill>
                  <a:schemeClr val="tx1"/>
                </a:solidFill>
                <a:latin typeface="Cambria" panose="02040503050406030204" pitchFamily="18" charset="0"/>
              </a:defRPr>
            </a:lvl1pPr>
            <a:lvl2pPr marL="685891" indent="-263804">
              <a:spcBef>
                <a:spcPct val="20000"/>
              </a:spcBef>
              <a:buClr>
                <a:schemeClr val="accent2"/>
              </a:buClr>
              <a:buSzPct val="50000"/>
              <a:buFont typeface="Wingdings 2" panose="05020102010507070707" pitchFamily="18" charset="2"/>
              <a:buChar char="³"/>
              <a:defRPr sz="2585">
                <a:solidFill>
                  <a:schemeClr val="tx1"/>
                </a:solidFill>
                <a:latin typeface="Cambria" panose="02040503050406030204" pitchFamily="18" charset="0"/>
              </a:defRPr>
            </a:lvl2pPr>
            <a:lvl3pPr marL="1055218" indent="-211044">
              <a:spcBef>
                <a:spcPct val="20000"/>
              </a:spcBef>
              <a:buClr>
                <a:srgbClr val="7B9B57"/>
              </a:buClr>
              <a:buSzPct val="60000"/>
              <a:buFont typeface="Wingdings 2" panose="05020102010507070707" pitchFamily="18" charset="2"/>
              <a:buChar char="®"/>
              <a:defRPr sz="2216">
                <a:solidFill>
                  <a:schemeClr val="tx1"/>
                </a:solidFill>
                <a:latin typeface="Cambria" panose="02040503050406030204" pitchFamily="18" charset="0"/>
              </a:defRPr>
            </a:lvl3pPr>
            <a:lvl4pPr marL="1477305" indent="-211044">
              <a:spcBef>
                <a:spcPct val="20000"/>
              </a:spcBef>
              <a:buClr>
                <a:srgbClr val="8B7396"/>
              </a:buClr>
              <a:buSzPct val="45000"/>
              <a:buFont typeface="Wingdings 2" panose="05020102010507070707" pitchFamily="18" charset="2"/>
              <a:buChar char="¯"/>
              <a:defRPr sz="1846">
                <a:solidFill>
                  <a:schemeClr val="tx1"/>
                </a:solidFill>
                <a:latin typeface="Cambria" panose="02040503050406030204" pitchFamily="18" charset="0"/>
              </a:defRPr>
            </a:lvl4pPr>
            <a:lvl5pPr marL="1899392" indent="-211044">
              <a:spcBef>
                <a:spcPct val="20000"/>
              </a:spcBef>
              <a:buClr>
                <a:srgbClr val="E89A53"/>
              </a:buClr>
              <a:buFont typeface="Wingdings 2" panose="05020102010507070707" pitchFamily="18" charset="2"/>
              <a:buChar char=""/>
              <a:defRPr sz="1846">
                <a:solidFill>
                  <a:schemeClr val="tx1"/>
                </a:solidFill>
                <a:latin typeface="Cambria" panose="02040503050406030204" pitchFamily="18" charset="0"/>
              </a:defRPr>
            </a:lvl5pPr>
            <a:lvl6pPr marL="2321479"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6pPr>
            <a:lvl7pPr marL="2743566"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7pPr>
            <a:lvl8pPr marL="3165653"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8pPr>
            <a:lvl9pPr marL="3587740"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9pPr>
          </a:lstStyle>
          <a:p>
            <a:pPr>
              <a:spcBef>
                <a:spcPct val="0"/>
              </a:spcBef>
              <a:buClrTx/>
              <a:buSzTx/>
              <a:buFontTx/>
              <a:buNone/>
            </a:pPr>
            <a:fld id="{C84C3712-A5C1-4A27-9025-38738391BF0D}" type="slidenum">
              <a:rPr lang="zh-CN" altLang="en-US" sz="1108">
                <a:solidFill>
                  <a:srgbClr val="898989"/>
                </a:solidFill>
                <a:latin typeface="Arial" panose="020B0604020202020204" pitchFamily="34" charset="0"/>
              </a:rPr>
              <a:pPr>
                <a:spcBef>
                  <a:spcPct val="0"/>
                </a:spcBef>
                <a:buClrTx/>
                <a:buSzTx/>
                <a:buFontTx/>
                <a:buNone/>
              </a:pPr>
              <a:t>10</a:t>
            </a:fld>
            <a:endParaRPr lang="zh-CN" altLang="en-US" sz="1108">
              <a:solidFill>
                <a:srgbClr val="898989"/>
              </a:solidFill>
              <a:latin typeface="Arial" panose="020B0604020202020204" pitchFamily="34" charset="0"/>
            </a:endParaRPr>
          </a:p>
        </p:txBody>
      </p:sp>
      <p:sp>
        <p:nvSpPr>
          <p:cNvPr id="5" name="TextBox 76"/>
          <p:cNvSpPr txBox="1">
            <a:spLocks noChangeArrowheads="1"/>
          </p:cNvSpPr>
          <p:nvPr/>
        </p:nvSpPr>
        <p:spPr bwMode="auto">
          <a:xfrm>
            <a:off x="539750" y="115888"/>
            <a:ext cx="27815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dirty="0">
                <a:latin typeface="微软雅黑" panose="020B0503020204020204" pitchFamily="34" charset="-122"/>
              </a:rPr>
              <a:t>什么是</a:t>
            </a:r>
            <a:r>
              <a:rPr lang="zh-CN" altLang="en-US" sz="2400" b="1" dirty="0" smtClean="0">
                <a:solidFill>
                  <a:srgbClr val="FF8D3E"/>
                </a:solidFill>
                <a:latin typeface="Verdana" panose="020B0604030504040204" pitchFamily="34" charset="0"/>
              </a:rPr>
              <a:t>软件工程</a:t>
            </a:r>
            <a:r>
              <a:rPr lang="en-US" altLang="zh-CN" sz="1800" baseline="30000" dirty="0" smtClean="0">
                <a:latin typeface="微软雅黑" panose="020B0503020204020204" pitchFamily="34" charset="-122"/>
              </a:rPr>
              <a:t>【3】 </a:t>
            </a:r>
            <a:endParaRPr lang="en-US" altLang="zh-CN" sz="1800" baseline="30000" dirty="0">
              <a:latin typeface="微软雅黑" panose="020B0503020204020204" pitchFamily="34" charset="-122"/>
            </a:endParaRPr>
          </a:p>
        </p:txBody>
      </p:sp>
      <p:cxnSp>
        <p:nvCxnSpPr>
          <p:cNvPr id="6"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23768149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300" fill="hold"/>
                                        <p:tgtEl>
                                          <p:spTgt spid="7"/>
                                        </p:tgtEl>
                                        <p:attrNameLst>
                                          <p:attrName>ppt_x</p:attrName>
                                        </p:attrNameLst>
                                      </p:cBhvr>
                                      <p:tavLst>
                                        <p:tav tm="0">
                                          <p:val>
                                            <p:strVal val="0-#ppt_w/2"/>
                                          </p:val>
                                        </p:tav>
                                        <p:tav tm="100000">
                                          <p:val>
                                            <p:strVal val="#ppt_x"/>
                                          </p:val>
                                        </p:tav>
                                      </p:tavLst>
                                    </p:anim>
                                    <p:anim calcmode="lin" valueType="num">
                                      <p:cBhvr additive="base">
                                        <p:cTn id="8" dur="3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5"/>
                                        </p:tgtEl>
                                        <p:attrNameLst>
                                          <p:attrName>style.visibility</p:attrName>
                                        </p:attrNameLst>
                                      </p:cBhvr>
                                      <p:to>
                                        <p:strVal val="visible"/>
                                      </p:to>
                                    </p:set>
                                    <p:anim calcmode="lin" valueType="num">
                                      <p:cBhvr>
                                        <p:cTn id="16" dur="4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5"/>
                                        </p:tgtEl>
                                        <p:attrNameLst>
                                          <p:attrName>ppt_y</p:attrName>
                                        </p:attrNameLst>
                                      </p:cBhvr>
                                      <p:tavLst>
                                        <p:tav tm="0">
                                          <p:val>
                                            <p:strVal val="#ppt_y"/>
                                          </p:val>
                                        </p:tav>
                                        <p:tav tm="100000">
                                          <p:val>
                                            <p:strVal val="#ppt_y"/>
                                          </p:val>
                                        </p:tav>
                                      </p:tavLst>
                                    </p:anim>
                                    <p:anim calcmode="lin" valueType="num">
                                      <p:cBhvr>
                                        <p:cTn id="18" dur="4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en-US" altLang="zh-CN" smtClean="0"/>
              <a:t>Software Engineering in the 1980s</a:t>
            </a:r>
            <a:endParaRPr lang="zh-CN" altLang="en-US" smtClean="0"/>
          </a:p>
        </p:txBody>
      </p:sp>
      <p:sp>
        <p:nvSpPr>
          <p:cNvPr id="28675" name="内容占位符 2"/>
          <p:cNvSpPr>
            <a:spLocks noGrp="1"/>
          </p:cNvSpPr>
          <p:nvPr>
            <p:ph idx="1"/>
          </p:nvPr>
        </p:nvSpPr>
        <p:spPr/>
        <p:txBody>
          <a:bodyPr/>
          <a:lstStyle/>
          <a:p>
            <a:r>
              <a:rPr lang="zh-CN" altLang="en-US" smtClean="0"/>
              <a:t>现实问题：</a:t>
            </a:r>
            <a:endParaRPr lang="en-US" altLang="zh-CN" smtClean="0"/>
          </a:p>
          <a:p>
            <a:pPr lvl="1"/>
            <a:r>
              <a:rPr lang="zh-CN" altLang="en-US" smtClean="0"/>
              <a:t>软件要解决的问题是服务消费大众的工作和生活</a:t>
            </a:r>
            <a:endParaRPr lang="en-US" altLang="zh-CN" smtClean="0"/>
          </a:p>
          <a:p>
            <a:pPr lvl="1"/>
            <a:r>
              <a:rPr lang="zh-CN" altLang="en-US" smtClean="0"/>
              <a:t>人们在软件维护上的费用大幅度提高</a:t>
            </a:r>
            <a:endParaRPr lang="en-US" altLang="zh-CN" smtClean="0"/>
          </a:p>
          <a:p>
            <a:r>
              <a:rPr lang="zh-CN" altLang="en-US" smtClean="0"/>
              <a:t>开发方法和技术</a:t>
            </a:r>
            <a:endParaRPr lang="en-US" altLang="zh-CN" smtClean="0"/>
          </a:p>
          <a:p>
            <a:pPr lvl="1"/>
            <a:r>
              <a:rPr lang="zh-CN" altLang="en-US" smtClean="0"/>
              <a:t>面向对象编程以及软件复用概念的提出</a:t>
            </a:r>
            <a:endParaRPr lang="en-US" altLang="zh-CN" smtClean="0"/>
          </a:p>
          <a:p>
            <a:r>
              <a:rPr lang="zh-CN" altLang="en-US" smtClean="0"/>
              <a:t>软件开发过程</a:t>
            </a:r>
            <a:endParaRPr lang="en-US" altLang="zh-CN" smtClean="0"/>
          </a:p>
          <a:p>
            <a:pPr lvl="1"/>
            <a:r>
              <a:rPr lang="zh-CN" altLang="en-US" smtClean="0"/>
              <a:t>过程模型</a:t>
            </a:r>
            <a:endParaRPr lang="en-US" altLang="zh-CN" smtClean="0"/>
          </a:p>
          <a:p>
            <a:pPr lvl="1"/>
            <a:r>
              <a:rPr lang="zh-CN" altLang="en-US" smtClean="0"/>
              <a:t>建立了原型、渐进交付、演化式开发、螺旋等过程模型。</a:t>
            </a:r>
          </a:p>
        </p:txBody>
      </p:sp>
      <p:sp>
        <p:nvSpPr>
          <p:cNvPr id="28676" name="灯片编号占位符 3"/>
          <p:cNvSpPr>
            <a:spLocks noGrp="1"/>
          </p:cNvSpPr>
          <p:nvPr>
            <p:ph type="sldNum" sz="quarter" idx="4294967295"/>
          </p:nvPr>
        </p:nvSpPr>
        <p:spPr bwMode="auto">
          <a:xfrm>
            <a:off x="6554338" y="6131639"/>
            <a:ext cx="2133970" cy="33709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50000"/>
              <a:buFont typeface="Wingdings 2" panose="05020102010507070707" pitchFamily="18" charset="2"/>
              <a:buChar char=""/>
              <a:defRPr sz="2954">
                <a:solidFill>
                  <a:schemeClr val="tx1"/>
                </a:solidFill>
                <a:latin typeface="Cambria" panose="02040503050406030204" pitchFamily="18" charset="0"/>
              </a:defRPr>
            </a:lvl1pPr>
            <a:lvl2pPr marL="685891" indent="-263804">
              <a:spcBef>
                <a:spcPct val="20000"/>
              </a:spcBef>
              <a:buClr>
                <a:schemeClr val="accent2"/>
              </a:buClr>
              <a:buSzPct val="50000"/>
              <a:buFont typeface="Wingdings 2" panose="05020102010507070707" pitchFamily="18" charset="2"/>
              <a:buChar char="³"/>
              <a:defRPr sz="2585">
                <a:solidFill>
                  <a:schemeClr val="tx1"/>
                </a:solidFill>
                <a:latin typeface="Cambria" panose="02040503050406030204" pitchFamily="18" charset="0"/>
              </a:defRPr>
            </a:lvl2pPr>
            <a:lvl3pPr marL="1055218" indent="-211044">
              <a:spcBef>
                <a:spcPct val="20000"/>
              </a:spcBef>
              <a:buClr>
                <a:srgbClr val="7B9B57"/>
              </a:buClr>
              <a:buSzPct val="60000"/>
              <a:buFont typeface="Wingdings 2" panose="05020102010507070707" pitchFamily="18" charset="2"/>
              <a:buChar char="®"/>
              <a:defRPr sz="2216">
                <a:solidFill>
                  <a:schemeClr val="tx1"/>
                </a:solidFill>
                <a:latin typeface="Cambria" panose="02040503050406030204" pitchFamily="18" charset="0"/>
              </a:defRPr>
            </a:lvl3pPr>
            <a:lvl4pPr marL="1477305" indent="-211044">
              <a:spcBef>
                <a:spcPct val="20000"/>
              </a:spcBef>
              <a:buClr>
                <a:srgbClr val="8B7396"/>
              </a:buClr>
              <a:buSzPct val="45000"/>
              <a:buFont typeface="Wingdings 2" panose="05020102010507070707" pitchFamily="18" charset="2"/>
              <a:buChar char="¯"/>
              <a:defRPr sz="1846">
                <a:solidFill>
                  <a:schemeClr val="tx1"/>
                </a:solidFill>
                <a:latin typeface="Cambria" panose="02040503050406030204" pitchFamily="18" charset="0"/>
              </a:defRPr>
            </a:lvl4pPr>
            <a:lvl5pPr marL="1899392" indent="-211044">
              <a:spcBef>
                <a:spcPct val="20000"/>
              </a:spcBef>
              <a:buClr>
                <a:srgbClr val="E89A53"/>
              </a:buClr>
              <a:buFont typeface="Wingdings 2" panose="05020102010507070707" pitchFamily="18" charset="2"/>
              <a:buChar char=""/>
              <a:defRPr sz="1846">
                <a:solidFill>
                  <a:schemeClr val="tx1"/>
                </a:solidFill>
                <a:latin typeface="Cambria" panose="02040503050406030204" pitchFamily="18" charset="0"/>
              </a:defRPr>
            </a:lvl5pPr>
            <a:lvl6pPr marL="2321479"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6pPr>
            <a:lvl7pPr marL="2743566"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7pPr>
            <a:lvl8pPr marL="3165653"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8pPr>
            <a:lvl9pPr marL="3587740"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9pPr>
          </a:lstStyle>
          <a:p>
            <a:pPr>
              <a:spcBef>
                <a:spcPct val="0"/>
              </a:spcBef>
              <a:buClrTx/>
              <a:buSzTx/>
              <a:buFontTx/>
              <a:buNone/>
            </a:pPr>
            <a:fld id="{8C7B0332-FAF3-42CF-A144-888BCAE8CAC2}" type="slidenum">
              <a:rPr lang="zh-CN" altLang="en-US" sz="1108">
                <a:solidFill>
                  <a:srgbClr val="898989"/>
                </a:solidFill>
                <a:latin typeface="Arial" panose="020B0604020202020204" pitchFamily="34" charset="0"/>
              </a:rPr>
              <a:pPr>
                <a:spcBef>
                  <a:spcPct val="0"/>
                </a:spcBef>
                <a:buClrTx/>
                <a:buSzTx/>
                <a:buFontTx/>
                <a:buNone/>
              </a:pPr>
              <a:t>11</a:t>
            </a:fld>
            <a:endParaRPr lang="zh-CN" altLang="en-US" sz="1108">
              <a:solidFill>
                <a:srgbClr val="898989"/>
              </a:solidFill>
              <a:latin typeface="Arial" panose="020B0604020202020204" pitchFamily="34" charset="0"/>
            </a:endParaRPr>
          </a:p>
        </p:txBody>
      </p:sp>
      <p:sp>
        <p:nvSpPr>
          <p:cNvPr id="5" name="TextBox 76"/>
          <p:cNvSpPr txBox="1">
            <a:spLocks noChangeArrowheads="1"/>
          </p:cNvSpPr>
          <p:nvPr/>
        </p:nvSpPr>
        <p:spPr bwMode="auto">
          <a:xfrm>
            <a:off x="539750" y="115888"/>
            <a:ext cx="27815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dirty="0">
                <a:latin typeface="微软雅黑" panose="020B0503020204020204" pitchFamily="34" charset="-122"/>
              </a:rPr>
              <a:t>什么是</a:t>
            </a:r>
            <a:r>
              <a:rPr lang="zh-CN" altLang="en-US" sz="2400" b="1" dirty="0" smtClean="0">
                <a:solidFill>
                  <a:srgbClr val="FF8D3E"/>
                </a:solidFill>
                <a:latin typeface="Verdana" panose="020B0604030504040204" pitchFamily="34" charset="0"/>
              </a:rPr>
              <a:t>软件工程</a:t>
            </a:r>
            <a:r>
              <a:rPr lang="en-US" altLang="zh-CN" sz="1800" baseline="30000" dirty="0" smtClean="0">
                <a:latin typeface="微软雅黑" panose="020B0503020204020204" pitchFamily="34" charset="-122"/>
              </a:rPr>
              <a:t>【3】 </a:t>
            </a:r>
            <a:endParaRPr lang="en-US" altLang="zh-CN" sz="1800" baseline="30000" dirty="0">
              <a:latin typeface="微软雅黑" panose="020B0503020204020204" pitchFamily="34" charset="-122"/>
            </a:endParaRPr>
          </a:p>
        </p:txBody>
      </p:sp>
      <p:cxnSp>
        <p:nvCxnSpPr>
          <p:cNvPr id="6"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3810707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300" fill="hold"/>
                                        <p:tgtEl>
                                          <p:spTgt spid="7"/>
                                        </p:tgtEl>
                                        <p:attrNameLst>
                                          <p:attrName>ppt_x</p:attrName>
                                        </p:attrNameLst>
                                      </p:cBhvr>
                                      <p:tavLst>
                                        <p:tav tm="0">
                                          <p:val>
                                            <p:strVal val="0-#ppt_w/2"/>
                                          </p:val>
                                        </p:tav>
                                        <p:tav tm="100000">
                                          <p:val>
                                            <p:strVal val="#ppt_x"/>
                                          </p:val>
                                        </p:tav>
                                      </p:tavLst>
                                    </p:anim>
                                    <p:anim calcmode="lin" valueType="num">
                                      <p:cBhvr additive="base">
                                        <p:cTn id="8" dur="3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5"/>
                                        </p:tgtEl>
                                        <p:attrNameLst>
                                          <p:attrName>style.visibility</p:attrName>
                                        </p:attrNameLst>
                                      </p:cBhvr>
                                      <p:to>
                                        <p:strVal val="visible"/>
                                      </p:to>
                                    </p:set>
                                    <p:anim calcmode="lin" valueType="num">
                                      <p:cBhvr>
                                        <p:cTn id="16" dur="4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5"/>
                                        </p:tgtEl>
                                        <p:attrNameLst>
                                          <p:attrName>ppt_y</p:attrName>
                                        </p:attrNameLst>
                                      </p:cBhvr>
                                      <p:tavLst>
                                        <p:tav tm="0">
                                          <p:val>
                                            <p:strVal val="#ppt_y"/>
                                          </p:val>
                                        </p:tav>
                                        <p:tav tm="100000">
                                          <p:val>
                                            <p:strVal val="#ppt_y"/>
                                          </p:val>
                                        </p:tav>
                                      </p:tavLst>
                                    </p:anim>
                                    <p:anim calcmode="lin" valueType="num">
                                      <p:cBhvr>
                                        <p:cTn id="18" dur="4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r>
              <a:rPr lang="en-US" altLang="zh-CN" smtClean="0"/>
              <a:t>Software Engineering in the 1990s</a:t>
            </a:r>
            <a:endParaRPr lang="zh-CN" altLang="en-US" smtClean="0"/>
          </a:p>
        </p:txBody>
      </p:sp>
      <p:sp>
        <p:nvSpPr>
          <p:cNvPr id="29699" name="内容占位符 2"/>
          <p:cNvSpPr>
            <a:spLocks noGrp="1"/>
          </p:cNvSpPr>
          <p:nvPr>
            <p:ph idx="1"/>
          </p:nvPr>
        </p:nvSpPr>
        <p:spPr/>
        <p:txBody>
          <a:bodyPr/>
          <a:lstStyle/>
          <a:p>
            <a:r>
              <a:rPr lang="zh-CN" altLang="en-US" smtClean="0"/>
              <a:t>现实问题</a:t>
            </a:r>
            <a:endParaRPr lang="en-US" altLang="zh-CN" smtClean="0"/>
          </a:p>
          <a:p>
            <a:pPr lvl="1"/>
            <a:r>
              <a:rPr lang="zh-CN" altLang="en-US" smtClean="0"/>
              <a:t>软件开发以大规模软件开发为主</a:t>
            </a:r>
            <a:endParaRPr lang="en-US" altLang="zh-CN" smtClean="0"/>
          </a:p>
          <a:p>
            <a:pPr lvl="1"/>
            <a:r>
              <a:rPr lang="zh-CN" altLang="en-US" smtClean="0"/>
              <a:t>软件开发的复杂度、可修改性、开发周期的挑战加大</a:t>
            </a:r>
            <a:endParaRPr lang="en-US" altLang="zh-CN" smtClean="0"/>
          </a:p>
          <a:p>
            <a:r>
              <a:rPr lang="zh-CN" altLang="en-US" smtClean="0"/>
              <a:t>软件开发方法和技术</a:t>
            </a:r>
            <a:endParaRPr lang="en-US" altLang="zh-CN" smtClean="0"/>
          </a:p>
          <a:p>
            <a:pPr lvl="1"/>
            <a:r>
              <a:rPr lang="zh-CN" altLang="en-US" smtClean="0"/>
              <a:t>面向对象技术、软件体系结构、人机交互、需求工程等概念相继提出</a:t>
            </a:r>
            <a:endParaRPr lang="en-US" altLang="zh-CN" smtClean="0"/>
          </a:p>
          <a:p>
            <a:r>
              <a:rPr lang="zh-CN" altLang="en-US" smtClean="0"/>
              <a:t>软件开发过程</a:t>
            </a:r>
            <a:endParaRPr lang="en-US" altLang="zh-CN" smtClean="0"/>
          </a:p>
          <a:p>
            <a:pPr lvl="1"/>
            <a:r>
              <a:rPr lang="zh-CN" altLang="en-US" smtClean="0"/>
              <a:t>过程模型、过程改进、开源软件</a:t>
            </a:r>
          </a:p>
        </p:txBody>
      </p:sp>
      <p:sp>
        <p:nvSpPr>
          <p:cNvPr id="29700" name="灯片编号占位符 3"/>
          <p:cNvSpPr>
            <a:spLocks noGrp="1"/>
          </p:cNvSpPr>
          <p:nvPr>
            <p:ph type="sldNum" sz="quarter" idx="4294967295"/>
          </p:nvPr>
        </p:nvSpPr>
        <p:spPr bwMode="auto">
          <a:xfrm>
            <a:off x="6554338" y="6131639"/>
            <a:ext cx="2133970" cy="33709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50000"/>
              <a:buFont typeface="Wingdings 2" panose="05020102010507070707" pitchFamily="18" charset="2"/>
              <a:buChar char=""/>
              <a:defRPr sz="2954">
                <a:solidFill>
                  <a:schemeClr val="tx1"/>
                </a:solidFill>
                <a:latin typeface="Cambria" panose="02040503050406030204" pitchFamily="18" charset="0"/>
              </a:defRPr>
            </a:lvl1pPr>
            <a:lvl2pPr marL="685891" indent="-263804">
              <a:spcBef>
                <a:spcPct val="20000"/>
              </a:spcBef>
              <a:buClr>
                <a:schemeClr val="accent2"/>
              </a:buClr>
              <a:buSzPct val="50000"/>
              <a:buFont typeface="Wingdings 2" panose="05020102010507070707" pitchFamily="18" charset="2"/>
              <a:buChar char="³"/>
              <a:defRPr sz="2585">
                <a:solidFill>
                  <a:schemeClr val="tx1"/>
                </a:solidFill>
                <a:latin typeface="Cambria" panose="02040503050406030204" pitchFamily="18" charset="0"/>
              </a:defRPr>
            </a:lvl2pPr>
            <a:lvl3pPr marL="1055218" indent="-211044">
              <a:spcBef>
                <a:spcPct val="20000"/>
              </a:spcBef>
              <a:buClr>
                <a:srgbClr val="7B9B57"/>
              </a:buClr>
              <a:buSzPct val="60000"/>
              <a:buFont typeface="Wingdings 2" panose="05020102010507070707" pitchFamily="18" charset="2"/>
              <a:buChar char="®"/>
              <a:defRPr sz="2216">
                <a:solidFill>
                  <a:schemeClr val="tx1"/>
                </a:solidFill>
                <a:latin typeface="Cambria" panose="02040503050406030204" pitchFamily="18" charset="0"/>
              </a:defRPr>
            </a:lvl3pPr>
            <a:lvl4pPr marL="1477305" indent="-211044">
              <a:spcBef>
                <a:spcPct val="20000"/>
              </a:spcBef>
              <a:buClr>
                <a:srgbClr val="8B7396"/>
              </a:buClr>
              <a:buSzPct val="45000"/>
              <a:buFont typeface="Wingdings 2" panose="05020102010507070707" pitchFamily="18" charset="2"/>
              <a:buChar char="¯"/>
              <a:defRPr sz="1846">
                <a:solidFill>
                  <a:schemeClr val="tx1"/>
                </a:solidFill>
                <a:latin typeface="Cambria" panose="02040503050406030204" pitchFamily="18" charset="0"/>
              </a:defRPr>
            </a:lvl4pPr>
            <a:lvl5pPr marL="1899392" indent="-211044">
              <a:spcBef>
                <a:spcPct val="20000"/>
              </a:spcBef>
              <a:buClr>
                <a:srgbClr val="E89A53"/>
              </a:buClr>
              <a:buFont typeface="Wingdings 2" panose="05020102010507070707" pitchFamily="18" charset="2"/>
              <a:buChar char=""/>
              <a:defRPr sz="1846">
                <a:solidFill>
                  <a:schemeClr val="tx1"/>
                </a:solidFill>
                <a:latin typeface="Cambria" panose="02040503050406030204" pitchFamily="18" charset="0"/>
              </a:defRPr>
            </a:lvl5pPr>
            <a:lvl6pPr marL="2321479"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6pPr>
            <a:lvl7pPr marL="2743566"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7pPr>
            <a:lvl8pPr marL="3165653"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8pPr>
            <a:lvl9pPr marL="3587740"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9pPr>
          </a:lstStyle>
          <a:p>
            <a:pPr>
              <a:spcBef>
                <a:spcPct val="0"/>
              </a:spcBef>
              <a:buClrTx/>
              <a:buSzTx/>
              <a:buFontTx/>
              <a:buNone/>
            </a:pPr>
            <a:fld id="{732AA0D6-AC89-42F8-B5C4-E1C8756801BF}" type="slidenum">
              <a:rPr lang="zh-CN" altLang="en-US" sz="1108">
                <a:solidFill>
                  <a:srgbClr val="898989"/>
                </a:solidFill>
                <a:latin typeface="Arial" panose="020B0604020202020204" pitchFamily="34" charset="0"/>
              </a:rPr>
              <a:pPr>
                <a:spcBef>
                  <a:spcPct val="0"/>
                </a:spcBef>
                <a:buClrTx/>
                <a:buSzTx/>
                <a:buFontTx/>
                <a:buNone/>
              </a:pPr>
              <a:t>12</a:t>
            </a:fld>
            <a:endParaRPr lang="zh-CN" altLang="en-US" sz="1108">
              <a:solidFill>
                <a:srgbClr val="898989"/>
              </a:solidFill>
              <a:latin typeface="Arial" panose="020B0604020202020204" pitchFamily="34" charset="0"/>
            </a:endParaRPr>
          </a:p>
        </p:txBody>
      </p:sp>
      <p:sp>
        <p:nvSpPr>
          <p:cNvPr id="5" name="TextBox 76"/>
          <p:cNvSpPr txBox="1">
            <a:spLocks noChangeArrowheads="1"/>
          </p:cNvSpPr>
          <p:nvPr/>
        </p:nvSpPr>
        <p:spPr bwMode="auto">
          <a:xfrm>
            <a:off x="539750" y="115888"/>
            <a:ext cx="27815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dirty="0">
                <a:latin typeface="微软雅黑" panose="020B0503020204020204" pitchFamily="34" charset="-122"/>
              </a:rPr>
              <a:t>什么是</a:t>
            </a:r>
            <a:r>
              <a:rPr lang="zh-CN" altLang="en-US" sz="2400" b="1" dirty="0" smtClean="0">
                <a:solidFill>
                  <a:srgbClr val="FF8D3E"/>
                </a:solidFill>
                <a:latin typeface="Verdana" panose="020B0604030504040204" pitchFamily="34" charset="0"/>
              </a:rPr>
              <a:t>软件工程</a:t>
            </a:r>
            <a:r>
              <a:rPr lang="en-US" altLang="zh-CN" sz="1800" baseline="30000" dirty="0" smtClean="0">
                <a:latin typeface="微软雅黑" panose="020B0503020204020204" pitchFamily="34" charset="-122"/>
              </a:rPr>
              <a:t>【3】 </a:t>
            </a:r>
            <a:endParaRPr lang="en-US" altLang="zh-CN" sz="1800" baseline="30000" dirty="0">
              <a:latin typeface="微软雅黑" panose="020B0503020204020204" pitchFamily="34" charset="-122"/>
            </a:endParaRPr>
          </a:p>
        </p:txBody>
      </p:sp>
      <p:cxnSp>
        <p:nvCxnSpPr>
          <p:cNvPr id="6"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2224478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300" fill="hold"/>
                                        <p:tgtEl>
                                          <p:spTgt spid="7"/>
                                        </p:tgtEl>
                                        <p:attrNameLst>
                                          <p:attrName>ppt_x</p:attrName>
                                        </p:attrNameLst>
                                      </p:cBhvr>
                                      <p:tavLst>
                                        <p:tav tm="0">
                                          <p:val>
                                            <p:strVal val="0-#ppt_w/2"/>
                                          </p:val>
                                        </p:tav>
                                        <p:tav tm="100000">
                                          <p:val>
                                            <p:strVal val="#ppt_x"/>
                                          </p:val>
                                        </p:tav>
                                      </p:tavLst>
                                    </p:anim>
                                    <p:anim calcmode="lin" valueType="num">
                                      <p:cBhvr additive="base">
                                        <p:cTn id="8" dur="3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5"/>
                                        </p:tgtEl>
                                        <p:attrNameLst>
                                          <p:attrName>style.visibility</p:attrName>
                                        </p:attrNameLst>
                                      </p:cBhvr>
                                      <p:to>
                                        <p:strVal val="visible"/>
                                      </p:to>
                                    </p:set>
                                    <p:anim calcmode="lin" valueType="num">
                                      <p:cBhvr>
                                        <p:cTn id="16" dur="4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5"/>
                                        </p:tgtEl>
                                        <p:attrNameLst>
                                          <p:attrName>ppt_y</p:attrName>
                                        </p:attrNameLst>
                                      </p:cBhvr>
                                      <p:tavLst>
                                        <p:tav tm="0">
                                          <p:val>
                                            <p:strVal val="#ppt_y"/>
                                          </p:val>
                                        </p:tav>
                                        <p:tav tm="100000">
                                          <p:val>
                                            <p:strVal val="#ppt_y"/>
                                          </p:val>
                                        </p:tav>
                                      </p:tavLst>
                                    </p:anim>
                                    <p:anim calcmode="lin" valueType="num">
                                      <p:cBhvr>
                                        <p:cTn id="18" dur="4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a:lstStyle/>
          <a:p>
            <a:r>
              <a:rPr lang="en-US" altLang="zh-CN" smtClean="0"/>
              <a:t>Software Engineering in the 2000s</a:t>
            </a:r>
            <a:endParaRPr lang="zh-CN" altLang="en-US" smtClean="0"/>
          </a:p>
        </p:txBody>
      </p:sp>
      <p:sp>
        <p:nvSpPr>
          <p:cNvPr id="30723" name="内容占位符 2"/>
          <p:cNvSpPr>
            <a:spLocks noGrp="1"/>
          </p:cNvSpPr>
          <p:nvPr>
            <p:ph idx="1"/>
          </p:nvPr>
        </p:nvSpPr>
        <p:spPr/>
        <p:txBody>
          <a:bodyPr/>
          <a:lstStyle/>
          <a:p>
            <a:r>
              <a:rPr lang="zh-CN" altLang="en-US" smtClean="0"/>
              <a:t>主要问题：</a:t>
            </a:r>
            <a:endParaRPr lang="en-US" altLang="zh-CN" smtClean="0"/>
          </a:p>
          <a:p>
            <a:pPr lvl="1"/>
            <a:r>
              <a:rPr lang="en-US" altLang="zh-CN" smtClean="0"/>
              <a:t>Web </a:t>
            </a:r>
            <a:r>
              <a:rPr lang="zh-CN" altLang="en-US" smtClean="0"/>
              <a:t>应用开发需求剧增</a:t>
            </a:r>
            <a:endParaRPr lang="en-US" altLang="zh-CN" smtClean="0"/>
          </a:p>
          <a:p>
            <a:pPr lvl="1"/>
            <a:r>
              <a:rPr lang="zh-CN" altLang="en-US" smtClean="0"/>
              <a:t>移动终端，嵌入式软件的开发需求加大</a:t>
            </a:r>
            <a:endParaRPr lang="en-US" altLang="zh-CN" smtClean="0"/>
          </a:p>
          <a:p>
            <a:r>
              <a:rPr lang="zh-CN" altLang="en-US" smtClean="0"/>
              <a:t>开发方法和技术</a:t>
            </a:r>
            <a:endParaRPr lang="en-US" altLang="zh-CN" smtClean="0"/>
          </a:p>
          <a:p>
            <a:pPr lvl="1"/>
            <a:r>
              <a:rPr lang="zh-CN" altLang="en-US" smtClean="0"/>
              <a:t>延续面向对象思想，加以完善和发展</a:t>
            </a:r>
            <a:endParaRPr lang="en-US" altLang="zh-CN" smtClean="0"/>
          </a:p>
          <a:p>
            <a:r>
              <a:rPr lang="zh-CN" altLang="en-US" smtClean="0"/>
              <a:t>软件开发过程</a:t>
            </a:r>
            <a:endParaRPr lang="en-US" altLang="zh-CN" smtClean="0"/>
          </a:p>
          <a:p>
            <a:pPr lvl="1"/>
            <a:r>
              <a:rPr lang="zh-CN" altLang="en-US" smtClean="0"/>
              <a:t>敏捷开发过程引入</a:t>
            </a:r>
          </a:p>
        </p:txBody>
      </p:sp>
      <p:sp>
        <p:nvSpPr>
          <p:cNvPr id="30724" name="灯片编号占位符 3"/>
          <p:cNvSpPr>
            <a:spLocks noGrp="1"/>
          </p:cNvSpPr>
          <p:nvPr>
            <p:ph type="sldNum" sz="quarter" idx="4294967295"/>
          </p:nvPr>
        </p:nvSpPr>
        <p:spPr bwMode="auto">
          <a:xfrm>
            <a:off x="6554338" y="6131639"/>
            <a:ext cx="2133970" cy="33709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50000"/>
              <a:buFont typeface="Wingdings 2" panose="05020102010507070707" pitchFamily="18" charset="2"/>
              <a:buChar char=""/>
              <a:defRPr sz="2954">
                <a:solidFill>
                  <a:schemeClr val="tx1"/>
                </a:solidFill>
                <a:latin typeface="Cambria" panose="02040503050406030204" pitchFamily="18" charset="0"/>
              </a:defRPr>
            </a:lvl1pPr>
            <a:lvl2pPr marL="685891" indent="-263804">
              <a:spcBef>
                <a:spcPct val="20000"/>
              </a:spcBef>
              <a:buClr>
                <a:schemeClr val="accent2"/>
              </a:buClr>
              <a:buSzPct val="50000"/>
              <a:buFont typeface="Wingdings 2" panose="05020102010507070707" pitchFamily="18" charset="2"/>
              <a:buChar char="³"/>
              <a:defRPr sz="2585">
                <a:solidFill>
                  <a:schemeClr val="tx1"/>
                </a:solidFill>
                <a:latin typeface="Cambria" panose="02040503050406030204" pitchFamily="18" charset="0"/>
              </a:defRPr>
            </a:lvl2pPr>
            <a:lvl3pPr marL="1055218" indent="-211044">
              <a:spcBef>
                <a:spcPct val="20000"/>
              </a:spcBef>
              <a:buClr>
                <a:srgbClr val="7B9B57"/>
              </a:buClr>
              <a:buSzPct val="60000"/>
              <a:buFont typeface="Wingdings 2" panose="05020102010507070707" pitchFamily="18" charset="2"/>
              <a:buChar char="®"/>
              <a:defRPr sz="2216">
                <a:solidFill>
                  <a:schemeClr val="tx1"/>
                </a:solidFill>
                <a:latin typeface="Cambria" panose="02040503050406030204" pitchFamily="18" charset="0"/>
              </a:defRPr>
            </a:lvl3pPr>
            <a:lvl4pPr marL="1477305" indent="-211044">
              <a:spcBef>
                <a:spcPct val="20000"/>
              </a:spcBef>
              <a:buClr>
                <a:srgbClr val="8B7396"/>
              </a:buClr>
              <a:buSzPct val="45000"/>
              <a:buFont typeface="Wingdings 2" panose="05020102010507070707" pitchFamily="18" charset="2"/>
              <a:buChar char="¯"/>
              <a:defRPr sz="1846">
                <a:solidFill>
                  <a:schemeClr val="tx1"/>
                </a:solidFill>
                <a:latin typeface="Cambria" panose="02040503050406030204" pitchFamily="18" charset="0"/>
              </a:defRPr>
            </a:lvl4pPr>
            <a:lvl5pPr marL="1899392" indent="-211044">
              <a:spcBef>
                <a:spcPct val="20000"/>
              </a:spcBef>
              <a:buClr>
                <a:srgbClr val="E89A53"/>
              </a:buClr>
              <a:buFont typeface="Wingdings 2" panose="05020102010507070707" pitchFamily="18" charset="2"/>
              <a:buChar char=""/>
              <a:defRPr sz="1846">
                <a:solidFill>
                  <a:schemeClr val="tx1"/>
                </a:solidFill>
                <a:latin typeface="Cambria" panose="02040503050406030204" pitchFamily="18" charset="0"/>
              </a:defRPr>
            </a:lvl5pPr>
            <a:lvl6pPr marL="2321479"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6pPr>
            <a:lvl7pPr marL="2743566"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7pPr>
            <a:lvl8pPr marL="3165653"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8pPr>
            <a:lvl9pPr marL="3587740"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9pPr>
          </a:lstStyle>
          <a:p>
            <a:pPr>
              <a:spcBef>
                <a:spcPct val="0"/>
              </a:spcBef>
              <a:buClrTx/>
              <a:buSzTx/>
              <a:buFontTx/>
              <a:buNone/>
            </a:pPr>
            <a:fld id="{B0473B4B-FEAD-45F2-B3D5-72CD2CF0B3E4}" type="slidenum">
              <a:rPr lang="zh-CN" altLang="en-US" sz="1108">
                <a:solidFill>
                  <a:srgbClr val="898989"/>
                </a:solidFill>
                <a:latin typeface="Arial" panose="020B0604020202020204" pitchFamily="34" charset="0"/>
              </a:rPr>
              <a:pPr>
                <a:spcBef>
                  <a:spcPct val="0"/>
                </a:spcBef>
                <a:buClrTx/>
                <a:buSzTx/>
                <a:buFontTx/>
                <a:buNone/>
              </a:pPr>
              <a:t>13</a:t>
            </a:fld>
            <a:endParaRPr lang="zh-CN" altLang="en-US" sz="1108">
              <a:solidFill>
                <a:srgbClr val="898989"/>
              </a:solidFill>
              <a:latin typeface="Arial" panose="020B0604020202020204" pitchFamily="34" charset="0"/>
            </a:endParaRPr>
          </a:p>
        </p:txBody>
      </p:sp>
      <p:sp>
        <p:nvSpPr>
          <p:cNvPr id="5" name="TextBox 76"/>
          <p:cNvSpPr txBox="1">
            <a:spLocks noChangeArrowheads="1"/>
          </p:cNvSpPr>
          <p:nvPr/>
        </p:nvSpPr>
        <p:spPr bwMode="auto">
          <a:xfrm>
            <a:off x="539750" y="115888"/>
            <a:ext cx="27815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dirty="0">
                <a:latin typeface="微软雅黑" panose="020B0503020204020204" pitchFamily="34" charset="-122"/>
              </a:rPr>
              <a:t>什么是</a:t>
            </a:r>
            <a:r>
              <a:rPr lang="zh-CN" altLang="en-US" sz="2400" b="1" dirty="0" smtClean="0">
                <a:solidFill>
                  <a:srgbClr val="FF8D3E"/>
                </a:solidFill>
                <a:latin typeface="Verdana" panose="020B0604030504040204" pitchFamily="34" charset="0"/>
              </a:rPr>
              <a:t>软件工程</a:t>
            </a:r>
            <a:r>
              <a:rPr lang="en-US" altLang="zh-CN" sz="1800" baseline="30000" dirty="0" smtClean="0">
                <a:latin typeface="微软雅黑" panose="020B0503020204020204" pitchFamily="34" charset="-122"/>
              </a:rPr>
              <a:t>【3】 </a:t>
            </a:r>
            <a:endParaRPr lang="en-US" altLang="zh-CN" sz="1800" baseline="30000" dirty="0">
              <a:latin typeface="微软雅黑" panose="020B0503020204020204" pitchFamily="34" charset="-122"/>
            </a:endParaRPr>
          </a:p>
        </p:txBody>
      </p:sp>
      <p:cxnSp>
        <p:nvCxnSpPr>
          <p:cNvPr id="6"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38368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300" fill="hold"/>
                                        <p:tgtEl>
                                          <p:spTgt spid="7"/>
                                        </p:tgtEl>
                                        <p:attrNameLst>
                                          <p:attrName>ppt_x</p:attrName>
                                        </p:attrNameLst>
                                      </p:cBhvr>
                                      <p:tavLst>
                                        <p:tav tm="0">
                                          <p:val>
                                            <p:strVal val="0-#ppt_w/2"/>
                                          </p:val>
                                        </p:tav>
                                        <p:tav tm="100000">
                                          <p:val>
                                            <p:strVal val="#ppt_x"/>
                                          </p:val>
                                        </p:tav>
                                      </p:tavLst>
                                    </p:anim>
                                    <p:anim calcmode="lin" valueType="num">
                                      <p:cBhvr additive="base">
                                        <p:cTn id="8" dur="3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5"/>
                                        </p:tgtEl>
                                        <p:attrNameLst>
                                          <p:attrName>style.visibility</p:attrName>
                                        </p:attrNameLst>
                                      </p:cBhvr>
                                      <p:to>
                                        <p:strVal val="visible"/>
                                      </p:to>
                                    </p:set>
                                    <p:anim calcmode="lin" valueType="num">
                                      <p:cBhvr>
                                        <p:cTn id="16" dur="4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5"/>
                                        </p:tgtEl>
                                        <p:attrNameLst>
                                          <p:attrName>ppt_y</p:attrName>
                                        </p:attrNameLst>
                                      </p:cBhvr>
                                      <p:tavLst>
                                        <p:tav tm="0">
                                          <p:val>
                                            <p:strVal val="#ppt_y"/>
                                          </p:val>
                                        </p:tav>
                                        <p:tav tm="100000">
                                          <p:val>
                                            <p:strVal val="#ppt_y"/>
                                          </p:val>
                                        </p:tav>
                                      </p:tavLst>
                                    </p:anim>
                                    <p:anim calcmode="lin" valueType="num">
                                      <p:cBhvr>
                                        <p:cTn id="18" dur="4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5"/>
          <p:cNvSpPr>
            <a:spLocks noGrp="1" noChangeArrowheads="1"/>
          </p:cNvSpPr>
          <p:nvPr>
            <p:ph idx="1"/>
          </p:nvPr>
        </p:nvSpPr>
        <p:spPr>
          <a:xfrm>
            <a:off x="459763" y="980728"/>
            <a:ext cx="8231029" cy="2448272"/>
          </a:xfrm>
          <a:solidFill>
            <a:srgbClr val="FFFFFF"/>
          </a:solidFill>
        </p:spPr>
        <p:txBody>
          <a:bodyPr/>
          <a:lstStyle/>
          <a:p>
            <a:pPr eaLnBrk="1" hangingPunct="1">
              <a:buFont typeface="Cambria" panose="02040503050406030204" pitchFamily="18" charset="0"/>
              <a:buChar char="+"/>
            </a:pPr>
            <a:r>
              <a:rPr lang="zh-CN" altLang="en-US" dirty="0" smtClean="0">
                <a:ea typeface="宋体" panose="02010600030101010101" pitchFamily="2" charset="-122"/>
              </a:rPr>
              <a:t>计算机科学的研究室构成计算机和软件系统基础的有关理论和方法；而软件工程则研究软件制作过程中的实际问题。</a:t>
            </a:r>
            <a:endParaRPr lang="en-GB" altLang="zh-CN" dirty="0" smtClean="0">
              <a:ea typeface="宋体" panose="02010600030101010101" pitchFamily="2" charset="-122"/>
            </a:endParaRPr>
          </a:p>
          <a:p>
            <a:pPr eaLnBrk="1" hangingPunct="1">
              <a:buFont typeface="Cambria" panose="02040503050406030204" pitchFamily="18" charset="0"/>
              <a:buChar char="+"/>
            </a:pPr>
            <a:endParaRPr lang="en-GB" altLang="zh-CN" dirty="0" smtClean="0">
              <a:ea typeface="宋体" panose="02010600030101010101" pitchFamily="2" charset="-122"/>
            </a:endParaRPr>
          </a:p>
          <a:p>
            <a:pPr eaLnBrk="1" hangingPunct="1">
              <a:buFont typeface="Cambria" panose="02040503050406030204" pitchFamily="18" charset="0"/>
              <a:buChar char="+"/>
            </a:pPr>
            <a:r>
              <a:rPr lang="zh-CN" altLang="en-US" dirty="0" smtClean="0">
                <a:ea typeface="宋体" panose="02010600030101010101" pitchFamily="2" charset="-122"/>
              </a:rPr>
              <a:t>理论上，所有软件工程都应该以科学理论为基础。但实际上，软件工程人员常常需要用特定的方法去开发软件。</a:t>
            </a:r>
            <a:endParaRPr lang="en-GB" altLang="zh-CN" dirty="0" smtClean="0">
              <a:ea typeface="宋体" panose="02010600030101010101" pitchFamily="2" charset="-122"/>
            </a:endParaRPr>
          </a:p>
        </p:txBody>
      </p:sp>
      <p:sp>
        <p:nvSpPr>
          <p:cNvPr id="8" name="TextBox 76"/>
          <p:cNvSpPr txBox="1">
            <a:spLocks noChangeArrowheads="1"/>
          </p:cNvSpPr>
          <p:nvPr/>
        </p:nvSpPr>
        <p:spPr bwMode="auto">
          <a:xfrm>
            <a:off x="539750" y="115888"/>
            <a:ext cx="40355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dirty="0" smtClean="0">
                <a:latin typeface="微软雅黑" panose="020B0503020204020204" pitchFamily="34" charset="-122"/>
              </a:rPr>
              <a:t>计算机科学 </a:t>
            </a:r>
            <a:r>
              <a:rPr lang="en-US" altLang="zh-CN" sz="2400" dirty="0" smtClean="0">
                <a:latin typeface="微软雅黑" panose="020B0503020204020204" pitchFamily="34" charset="-122"/>
              </a:rPr>
              <a:t>VS. </a:t>
            </a:r>
            <a:r>
              <a:rPr lang="zh-CN" altLang="en-US" sz="2400" b="1" dirty="0" smtClean="0">
                <a:solidFill>
                  <a:srgbClr val="FF8D3E"/>
                </a:solidFill>
                <a:latin typeface="Verdana" panose="020B0604030504040204" pitchFamily="34" charset="0"/>
              </a:rPr>
              <a:t>软件工程</a:t>
            </a:r>
            <a:r>
              <a:rPr lang="en-US" altLang="zh-CN" sz="1800" baseline="30000" dirty="0" smtClean="0">
                <a:latin typeface="微软雅黑" panose="020B0503020204020204" pitchFamily="34" charset="-122"/>
              </a:rPr>
              <a:t>【4】 </a:t>
            </a:r>
            <a:endParaRPr lang="en-US" altLang="zh-CN" sz="1800" baseline="30000" dirty="0">
              <a:latin typeface="微软雅黑" panose="020B0503020204020204" pitchFamily="34" charset="-122"/>
            </a:endParaRPr>
          </a:p>
        </p:txBody>
      </p:sp>
      <p:cxnSp>
        <p:nvCxnSpPr>
          <p:cNvPr id="9"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内容占位符 2"/>
          <p:cNvSpPr txBox="1">
            <a:spLocks/>
          </p:cNvSpPr>
          <p:nvPr/>
        </p:nvSpPr>
        <p:spPr bwMode="auto">
          <a:xfrm>
            <a:off x="457280" y="3573016"/>
            <a:ext cx="8231029" cy="2281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kern="1200">
                <a:solidFill>
                  <a:srgbClr val="4D4948"/>
                </a:solidFill>
                <a:latin typeface="+mn-lt"/>
                <a:ea typeface="+mn-ea"/>
                <a:cs typeface="+mn-cs"/>
              </a:defRPr>
            </a:lvl1pPr>
            <a:lvl2pPr marL="742950" indent="-285750" algn="l" rtl="0" eaLnBrk="0" fontAlgn="base" hangingPunct="0">
              <a:spcBef>
                <a:spcPct val="20000"/>
              </a:spcBef>
              <a:spcAft>
                <a:spcPct val="0"/>
              </a:spcAft>
              <a:buChar char="–"/>
              <a:defRPr sz="2000" kern="1200">
                <a:solidFill>
                  <a:srgbClr val="4D4948"/>
                </a:solidFill>
                <a:latin typeface="+mn-lt"/>
                <a:ea typeface="仿宋_GB2312" pitchFamily="1" charset="-122"/>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mtClean="0"/>
              <a:t>一种观点</a:t>
            </a:r>
            <a:endParaRPr lang="en-US" altLang="zh-CN" smtClean="0"/>
          </a:p>
          <a:p>
            <a:pPr lvl="1"/>
            <a:r>
              <a:rPr lang="zh-CN" altLang="en-US" smtClean="0">
                <a:latin typeface="Times" panose="02020603050405020304" pitchFamily="18" charset="0"/>
              </a:rPr>
              <a:t>计算机科学是一种对计算机能做什么以及相关约束的理论研究</a:t>
            </a:r>
            <a:endParaRPr lang="en-US" altLang="zh-CN" smtClean="0">
              <a:latin typeface="Times" panose="02020603050405020304" pitchFamily="18" charset="0"/>
            </a:endParaRPr>
          </a:p>
          <a:p>
            <a:pPr lvl="2"/>
            <a:r>
              <a:rPr lang="zh-CN" altLang="en-US" smtClean="0">
                <a:latin typeface="Times" panose="02020603050405020304" pitchFamily="18" charset="0"/>
              </a:rPr>
              <a:t>优化排序算法中的复杂度问题</a:t>
            </a:r>
            <a:r>
              <a:rPr lang="en-US" altLang="zh-CN" smtClean="0">
                <a:latin typeface="Times" panose="02020603050405020304" pitchFamily="18" charset="0"/>
              </a:rPr>
              <a:t>  -</a:t>
            </a:r>
            <a:r>
              <a:rPr lang="zh-CN" altLang="en-US" smtClean="0">
                <a:latin typeface="Times" panose="02020603050405020304" pitchFamily="18" charset="0"/>
              </a:rPr>
              <a:t>更像一个科学问题</a:t>
            </a:r>
            <a:endParaRPr lang="en-US" altLang="zh-CN" smtClean="0">
              <a:latin typeface="Times" panose="02020603050405020304" pitchFamily="18" charset="0"/>
            </a:endParaRPr>
          </a:p>
          <a:p>
            <a:pPr lvl="1"/>
            <a:r>
              <a:rPr lang="zh-CN" altLang="en-US" smtClean="0">
                <a:latin typeface="Times" panose="02020603050405020304" pitchFamily="18" charset="0"/>
              </a:rPr>
              <a:t>软件工程是研究构造和维护软件的过程以及相关方法</a:t>
            </a:r>
            <a:endParaRPr lang="en-US" altLang="zh-CN" smtClean="0">
              <a:latin typeface="Times" panose="02020603050405020304" pitchFamily="18" charset="0"/>
            </a:endParaRPr>
          </a:p>
          <a:p>
            <a:pPr lvl="2"/>
            <a:r>
              <a:rPr lang="zh-CN" altLang="en-US" smtClean="0">
                <a:latin typeface="Times" panose="02020603050405020304" pitchFamily="18" charset="0"/>
              </a:rPr>
              <a:t>如何选择和使用优化排序算法</a:t>
            </a:r>
            <a:r>
              <a:rPr lang="en-US" altLang="zh-CN" smtClean="0">
                <a:latin typeface="Times" panose="02020603050405020304" pitchFamily="18" charset="0"/>
              </a:rPr>
              <a:t>- </a:t>
            </a:r>
            <a:r>
              <a:rPr lang="zh-CN" altLang="en-US" smtClean="0">
                <a:latin typeface="Times" panose="02020603050405020304" pitchFamily="18" charset="0"/>
              </a:rPr>
              <a:t>更像一个工程问题</a:t>
            </a:r>
            <a:r>
              <a:rPr lang="en-US" altLang="zh-CN" smtClean="0">
                <a:latin typeface="Times" panose="02020603050405020304" pitchFamily="18" charset="0"/>
              </a:rPr>
              <a:t> </a:t>
            </a:r>
            <a:endParaRPr lang="en-US" altLang="zh-CN" dirty="0" smtClean="0">
              <a:latin typeface="Times" panose="02020603050405020304" pitchFamily="18" charset="0"/>
            </a:endParaRPr>
          </a:p>
        </p:txBody>
      </p:sp>
      <p:sp>
        <p:nvSpPr>
          <p:cNvPr id="14" name="文本框 4"/>
          <p:cNvSpPr txBox="1">
            <a:spLocks noChangeArrowheads="1"/>
          </p:cNvSpPr>
          <p:nvPr/>
        </p:nvSpPr>
        <p:spPr bwMode="auto">
          <a:xfrm>
            <a:off x="617117" y="5998649"/>
            <a:ext cx="6567824" cy="433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50000"/>
              <a:buFont typeface="Wingdings 2" panose="05020102010507070707" pitchFamily="18" charset="2"/>
              <a:buChar char=""/>
              <a:defRPr sz="3200">
                <a:solidFill>
                  <a:schemeClr val="tx1"/>
                </a:solidFill>
                <a:latin typeface="Cambria" panose="02040503050406030204" pitchFamily="18" charset="0"/>
              </a:defRPr>
            </a:lvl1pPr>
            <a:lvl2pPr marL="742950" indent="-285750">
              <a:spcBef>
                <a:spcPct val="20000"/>
              </a:spcBef>
              <a:buClr>
                <a:schemeClr val="accent2"/>
              </a:buClr>
              <a:buSzPct val="50000"/>
              <a:buFont typeface="Wingdings 2" panose="05020102010507070707" pitchFamily="18" charset="2"/>
              <a:buChar char="³"/>
              <a:defRPr sz="2800">
                <a:solidFill>
                  <a:schemeClr val="tx1"/>
                </a:solidFill>
                <a:latin typeface="Cambria" panose="02040503050406030204" pitchFamily="18" charset="0"/>
              </a:defRPr>
            </a:lvl2pPr>
            <a:lvl3pPr marL="1143000" indent="-228600">
              <a:spcBef>
                <a:spcPct val="20000"/>
              </a:spcBef>
              <a:buClr>
                <a:srgbClr val="7B9B57"/>
              </a:buClr>
              <a:buSzPct val="60000"/>
              <a:buFont typeface="Wingdings 2" panose="05020102010507070707" pitchFamily="18" charset="2"/>
              <a:buChar char="®"/>
              <a:defRPr sz="2400">
                <a:solidFill>
                  <a:schemeClr val="tx1"/>
                </a:solidFill>
                <a:latin typeface="Cambria" panose="02040503050406030204" pitchFamily="18" charset="0"/>
              </a:defRPr>
            </a:lvl3pPr>
            <a:lvl4pPr marL="1600200" indent="-228600">
              <a:spcBef>
                <a:spcPct val="20000"/>
              </a:spcBef>
              <a:buClr>
                <a:srgbClr val="8B7396"/>
              </a:buClr>
              <a:buSzPct val="45000"/>
              <a:buFont typeface="Wingdings 2" panose="05020102010507070707" pitchFamily="18" charset="2"/>
              <a:buChar char="¯"/>
              <a:defRPr sz="2000">
                <a:solidFill>
                  <a:schemeClr val="tx1"/>
                </a:solidFill>
                <a:latin typeface="Cambria" panose="02040503050406030204" pitchFamily="18" charset="0"/>
              </a:defRPr>
            </a:lvl4pPr>
            <a:lvl5pPr marL="2057400" indent="-228600">
              <a:spcBef>
                <a:spcPct val="20000"/>
              </a:spcBef>
              <a:buClr>
                <a:srgbClr val="E89A53"/>
              </a:buClr>
              <a:buFont typeface="Wingdings 2" panose="05020102010507070707" pitchFamily="18" charset="2"/>
              <a:buChar char=""/>
              <a:defRPr sz="2000">
                <a:solidFill>
                  <a:schemeClr val="tx1"/>
                </a:solidFill>
                <a:latin typeface="Cambria" panose="02040503050406030204" pitchFamily="18" charset="0"/>
              </a:defRPr>
            </a:lvl5pPr>
            <a:lvl6pPr marL="25146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6pPr>
            <a:lvl7pPr marL="29718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7pPr>
            <a:lvl8pPr marL="34290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8pPr>
            <a:lvl9pPr marL="38862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9pPr>
          </a:lstStyle>
          <a:p>
            <a:pPr eaLnBrk="1" hangingPunct="1">
              <a:spcBef>
                <a:spcPct val="0"/>
              </a:spcBef>
              <a:buClrTx/>
              <a:buSzTx/>
              <a:buFontTx/>
              <a:buNone/>
            </a:pPr>
            <a:r>
              <a:rPr lang="en-US" altLang="zh-CN" sz="2216" dirty="0">
                <a:solidFill>
                  <a:srgbClr val="FF0000"/>
                </a:solidFill>
                <a:latin typeface="Arial" panose="020B0604020202020204" pitchFamily="34" charset="0"/>
              </a:rPr>
              <a:t>Engineers: </a:t>
            </a:r>
            <a:r>
              <a:rPr lang="zh-CN" altLang="en-US" sz="2216" dirty="0">
                <a:solidFill>
                  <a:srgbClr val="FF0000"/>
                </a:solidFill>
                <a:latin typeface="Arial" panose="020B0604020202020204" pitchFamily="34" charset="0"/>
              </a:rPr>
              <a:t>构造                             </a:t>
            </a:r>
            <a:r>
              <a:rPr lang="en-US" altLang="zh-CN" sz="2216" dirty="0">
                <a:solidFill>
                  <a:srgbClr val="FF0000"/>
                </a:solidFill>
                <a:latin typeface="Arial" panose="020B0604020202020204" pitchFamily="34" charset="0"/>
              </a:rPr>
              <a:t>Scientists: </a:t>
            </a:r>
            <a:r>
              <a:rPr lang="zh-CN" altLang="en-US" sz="2216" dirty="0">
                <a:solidFill>
                  <a:srgbClr val="FF0000"/>
                </a:solidFill>
                <a:latin typeface="Arial" panose="020B0604020202020204" pitchFamily="34" charset="0"/>
              </a:rPr>
              <a:t>研究</a:t>
            </a:r>
            <a:r>
              <a:rPr lang="en-US" altLang="zh-CN" sz="2216" dirty="0">
                <a:solidFill>
                  <a:srgbClr val="FF0000"/>
                </a:solidFill>
                <a:latin typeface="Arial" panose="020B0604020202020204" pitchFamily="34" charset="0"/>
              </a:rPr>
              <a:t>  </a:t>
            </a:r>
            <a:endParaRPr lang="zh-CN" altLang="en-US" sz="2216" dirty="0">
              <a:solidFill>
                <a:srgbClr val="FF0000"/>
              </a:solidFill>
              <a:latin typeface="Arial" panose="020B0604020202020204" pitchFamily="34" charset="0"/>
            </a:endParaRPr>
          </a:p>
        </p:txBody>
      </p:sp>
    </p:spTree>
    <p:extLst>
      <p:ext uri="{BB962C8B-B14F-4D97-AF65-F5344CB8AC3E}">
        <p14:creationId xmlns:p14="http://schemas.microsoft.com/office/powerpoint/2010/main" val="1907812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300" fill="hold"/>
                                        <p:tgtEl>
                                          <p:spTgt spid="10"/>
                                        </p:tgtEl>
                                        <p:attrNameLst>
                                          <p:attrName>ppt_x</p:attrName>
                                        </p:attrNameLst>
                                      </p:cBhvr>
                                      <p:tavLst>
                                        <p:tav tm="0">
                                          <p:val>
                                            <p:strVal val="0-#ppt_w/2"/>
                                          </p:val>
                                        </p:tav>
                                        <p:tav tm="100000">
                                          <p:val>
                                            <p:strVal val="#ppt_x"/>
                                          </p:val>
                                        </p:tav>
                                      </p:tavLst>
                                    </p:anim>
                                    <p:anim calcmode="lin" valueType="num">
                                      <p:cBhvr additive="base">
                                        <p:cTn id="8" dur="3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8"/>
                                        </p:tgtEl>
                                        <p:attrNameLst>
                                          <p:attrName>style.visibility</p:attrName>
                                        </p:attrNameLst>
                                      </p:cBhvr>
                                      <p:to>
                                        <p:strVal val="visible"/>
                                      </p:to>
                                    </p:set>
                                    <p:anim calcmode="lin" valueType="num">
                                      <p:cBhvr>
                                        <p:cTn id="16" dur="4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8"/>
                                        </p:tgtEl>
                                        <p:attrNameLst>
                                          <p:attrName>ppt_y</p:attrName>
                                        </p:attrNameLst>
                                      </p:cBhvr>
                                      <p:tavLst>
                                        <p:tav tm="0">
                                          <p:val>
                                            <p:strVal val="#ppt_y"/>
                                          </p:val>
                                        </p:tav>
                                        <p:tav tm="100000">
                                          <p:val>
                                            <p:strVal val="#ppt_y"/>
                                          </p:val>
                                        </p:tav>
                                      </p:tavLst>
                                    </p:anim>
                                    <p:anim calcmode="lin" valueType="num">
                                      <p:cBhvr>
                                        <p:cTn id="18" dur="4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7" name="Rectangle 5"/>
          <p:cNvSpPr>
            <a:spLocks noGrp="1" noChangeArrowheads="1"/>
          </p:cNvSpPr>
          <p:nvPr>
            <p:ph idx="1"/>
          </p:nvPr>
        </p:nvSpPr>
        <p:spPr>
          <a:xfrm>
            <a:off x="668337" y="980728"/>
            <a:ext cx="7881938" cy="4276725"/>
          </a:xfrm>
          <a:solidFill>
            <a:srgbClr val="FFFFFF"/>
          </a:solidFill>
        </p:spPr>
        <p:txBody>
          <a:bodyPr rtlCol="0">
            <a:normAutofit/>
          </a:bodyPr>
          <a:lstStyle/>
          <a:p>
            <a:pPr eaLnBrk="1" fontAlgn="auto" hangingPunct="1">
              <a:spcAft>
                <a:spcPts val="0"/>
              </a:spcAft>
              <a:buFont typeface="Cambria"/>
              <a:buChar char="+"/>
              <a:defRPr/>
            </a:pPr>
            <a:r>
              <a:rPr lang="zh-CN" altLang="en-US" dirty="0" smtClean="0">
                <a:ea typeface="宋体" pitchFamily="2" charset="-122"/>
              </a:rPr>
              <a:t>软件过程是指制作软件产品的一组活动及其结果</a:t>
            </a:r>
            <a:r>
              <a:rPr lang="en-GB" altLang="zh-CN" dirty="0" smtClean="0">
                <a:ea typeface="宋体" pitchFamily="2" charset="-122"/>
              </a:rPr>
              <a:t>.</a:t>
            </a:r>
            <a:endParaRPr lang="en-GB" altLang="zh-CN" dirty="0">
              <a:ea typeface="宋体" pitchFamily="2" charset="-122"/>
            </a:endParaRPr>
          </a:p>
          <a:p>
            <a:pPr eaLnBrk="1" fontAlgn="auto" hangingPunct="1">
              <a:spcAft>
                <a:spcPts val="0"/>
              </a:spcAft>
              <a:buFont typeface="Cambria"/>
              <a:buChar char="+"/>
              <a:defRPr/>
            </a:pPr>
            <a:r>
              <a:rPr lang="zh-CN" altLang="en-US" dirty="0" smtClean="0">
                <a:ea typeface="宋体" pitchFamily="2" charset="-122"/>
              </a:rPr>
              <a:t>所有的软件过程所包含的</a:t>
            </a:r>
            <a:r>
              <a:rPr lang="en-US" altLang="zh-CN" dirty="0" smtClean="0">
                <a:ea typeface="宋体" pitchFamily="2" charset="-122"/>
              </a:rPr>
              <a:t>4</a:t>
            </a:r>
            <a:r>
              <a:rPr lang="zh-CN" altLang="en-US" dirty="0" smtClean="0">
                <a:ea typeface="宋体" pitchFamily="2" charset="-122"/>
              </a:rPr>
              <a:t>项基本活动</a:t>
            </a:r>
            <a:r>
              <a:rPr lang="en-GB" altLang="zh-CN" dirty="0" smtClean="0">
                <a:ea typeface="宋体" pitchFamily="2" charset="-122"/>
              </a:rPr>
              <a:t>:</a:t>
            </a:r>
            <a:endParaRPr lang="en-GB" altLang="zh-CN" dirty="0">
              <a:ea typeface="宋体" pitchFamily="2" charset="-122"/>
            </a:endParaRPr>
          </a:p>
          <a:p>
            <a:pPr lvl="1" eaLnBrk="1" fontAlgn="auto" hangingPunct="1">
              <a:spcAft>
                <a:spcPts val="0"/>
              </a:spcAft>
              <a:buFont typeface="Cambria"/>
              <a:buChar char="–"/>
              <a:defRPr/>
            </a:pPr>
            <a:r>
              <a:rPr lang="zh-CN" altLang="en-US" dirty="0" smtClean="0">
                <a:solidFill>
                  <a:srgbClr val="FF0000"/>
                </a:solidFill>
                <a:ea typeface="宋体" pitchFamily="2" charset="-122"/>
              </a:rPr>
              <a:t>软件描述</a:t>
            </a:r>
            <a:r>
              <a:rPr lang="en-GB" altLang="zh-CN" dirty="0" smtClean="0">
                <a:solidFill>
                  <a:srgbClr val="FF0000"/>
                </a:solidFill>
                <a:ea typeface="宋体" pitchFamily="2" charset="-122"/>
              </a:rPr>
              <a:t> </a:t>
            </a:r>
            <a:r>
              <a:rPr lang="en-GB" altLang="zh-CN" dirty="0" smtClean="0">
                <a:ea typeface="宋体" pitchFamily="2" charset="-122"/>
              </a:rPr>
              <a:t>–</a:t>
            </a:r>
            <a:r>
              <a:rPr lang="zh-CN" altLang="en-US" dirty="0" smtClean="0">
                <a:ea typeface="宋体" pitchFamily="2" charset="-122"/>
              </a:rPr>
              <a:t>客户和工程师定义所要生产的软件以及对其操作的一些约束。</a:t>
            </a:r>
            <a:endParaRPr lang="en-GB" altLang="zh-CN" dirty="0">
              <a:ea typeface="宋体" pitchFamily="2" charset="-122"/>
            </a:endParaRPr>
          </a:p>
          <a:p>
            <a:pPr lvl="1" eaLnBrk="1" fontAlgn="auto" hangingPunct="1">
              <a:spcAft>
                <a:spcPts val="0"/>
              </a:spcAft>
              <a:buFont typeface="Cambria"/>
              <a:buChar char="–"/>
              <a:defRPr/>
            </a:pPr>
            <a:r>
              <a:rPr lang="zh-CN" altLang="en-US" dirty="0" smtClean="0">
                <a:solidFill>
                  <a:srgbClr val="FF0000"/>
                </a:solidFill>
                <a:ea typeface="宋体" pitchFamily="2" charset="-122"/>
              </a:rPr>
              <a:t>软件开发</a:t>
            </a:r>
            <a:r>
              <a:rPr lang="en-GB" altLang="zh-CN" dirty="0" smtClean="0">
                <a:ea typeface="宋体" pitchFamily="2" charset="-122"/>
              </a:rPr>
              <a:t> –</a:t>
            </a:r>
            <a:r>
              <a:rPr lang="zh-CN" altLang="en-US" dirty="0" smtClean="0">
                <a:ea typeface="宋体" pitchFamily="2" charset="-122"/>
              </a:rPr>
              <a:t>软件得以设计和编程实现</a:t>
            </a:r>
            <a:endParaRPr lang="en-GB" altLang="zh-CN" dirty="0">
              <a:ea typeface="宋体" pitchFamily="2" charset="-122"/>
            </a:endParaRPr>
          </a:p>
          <a:p>
            <a:pPr lvl="1" eaLnBrk="1" fontAlgn="auto" hangingPunct="1">
              <a:spcAft>
                <a:spcPts val="0"/>
              </a:spcAft>
              <a:buFont typeface="Cambria"/>
              <a:buChar char="–"/>
              <a:defRPr/>
            </a:pPr>
            <a:r>
              <a:rPr lang="zh-CN" altLang="en-US" dirty="0" smtClean="0">
                <a:solidFill>
                  <a:srgbClr val="FF0000"/>
                </a:solidFill>
                <a:ea typeface="宋体" pitchFamily="2" charset="-122"/>
              </a:rPr>
              <a:t>软件有效性验证</a:t>
            </a:r>
            <a:r>
              <a:rPr lang="en-GB" altLang="zh-CN" dirty="0" smtClean="0">
                <a:ea typeface="宋体" pitchFamily="2" charset="-122"/>
              </a:rPr>
              <a:t>- </a:t>
            </a:r>
            <a:r>
              <a:rPr lang="zh-CN" altLang="en-US" dirty="0" smtClean="0">
                <a:ea typeface="宋体" pitchFamily="2" charset="-122"/>
              </a:rPr>
              <a:t>软件经过检查以保证它就是客户所需要的。</a:t>
            </a:r>
            <a:endParaRPr lang="en-GB" altLang="zh-CN" dirty="0">
              <a:ea typeface="宋体" pitchFamily="2" charset="-122"/>
            </a:endParaRPr>
          </a:p>
          <a:p>
            <a:pPr lvl="1" eaLnBrk="1" fontAlgn="auto" hangingPunct="1">
              <a:spcAft>
                <a:spcPts val="0"/>
              </a:spcAft>
              <a:buFont typeface="Cambria"/>
              <a:buChar char="–"/>
              <a:defRPr/>
            </a:pPr>
            <a:r>
              <a:rPr lang="zh-CN" altLang="en-US" dirty="0" smtClean="0">
                <a:solidFill>
                  <a:srgbClr val="FF0000"/>
                </a:solidFill>
                <a:ea typeface="宋体" pitchFamily="2" charset="-122"/>
              </a:rPr>
              <a:t>软件进化</a:t>
            </a:r>
            <a:r>
              <a:rPr lang="en-GB" altLang="zh-CN" dirty="0" smtClean="0">
                <a:solidFill>
                  <a:srgbClr val="FF0000"/>
                </a:solidFill>
                <a:ea typeface="宋体" pitchFamily="2" charset="-122"/>
              </a:rPr>
              <a:t> </a:t>
            </a:r>
            <a:r>
              <a:rPr lang="en-GB" altLang="zh-CN" dirty="0" smtClean="0">
                <a:ea typeface="宋体" pitchFamily="2" charset="-122"/>
              </a:rPr>
              <a:t>– </a:t>
            </a:r>
            <a:r>
              <a:rPr lang="zh-CN" altLang="en-US" dirty="0" smtClean="0">
                <a:ea typeface="宋体" pitchFamily="2" charset="-122"/>
              </a:rPr>
              <a:t>软件随不同的客户和变化的市场需求而修改。</a:t>
            </a:r>
            <a:endParaRPr lang="en-GB" altLang="zh-CN" dirty="0">
              <a:ea typeface="宋体" pitchFamily="2" charset="-122"/>
            </a:endParaRPr>
          </a:p>
        </p:txBody>
      </p:sp>
      <p:sp>
        <p:nvSpPr>
          <p:cNvPr id="6" name="TextBox 76"/>
          <p:cNvSpPr txBox="1">
            <a:spLocks noChangeArrowheads="1"/>
          </p:cNvSpPr>
          <p:nvPr/>
        </p:nvSpPr>
        <p:spPr bwMode="auto">
          <a:xfrm>
            <a:off x="539750" y="115888"/>
            <a:ext cx="18582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dirty="0" smtClean="0">
                <a:latin typeface="微软雅黑" panose="020B0503020204020204" pitchFamily="34" charset="-122"/>
              </a:rPr>
              <a:t>软件过程</a:t>
            </a:r>
            <a:r>
              <a:rPr lang="en-US" altLang="zh-CN" sz="1800" baseline="30000" dirty="0" smtClean="0">
                <a:latin typeface="微软雅黑" panose="020B0503020204020204" pitchFamily="34" charset="-122"/>
              </a:rPr>
              <a:t>【5】 </a:t>
            </a:r>
            <a:endParaRPr lang="en-US" altLang="zh-CN" sz="1800" baseline="30000" dirty="0">
              <a:latin typeface="微软雅黑" panose="020B0503020204020204" pitchFamily="34" charset="-122"/>
            </a:endParaRPr>
          </a:p>
        </p:txBody>
      </p:sp>
      <p:cxnSp>
        <p:nvCxnSpPr>
          <p:cNvPr id="7"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616932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4757">
                                            <p:bg/>
                                          </p:spTgt>
                                        </p:tgtEl>
                                        <p:attrNameLst>
                                          <p:attrName>style.visibility</p:attrName>
                                        </p:attrNameLst>
                                      </p:cBhvr>
                                      <p:to>
                                        <p:strVal val="visible"/>
                                      </p:to>
                                    </p:set>
                                    <p:anim calcmode="lin" valueType="num">
                                      <p:cBhvr additive="base">
                                        <p:cTn id="7" dur="500" fill="hold"/>
                                        <p:tgtEl>
                                          <p:spTgt spid="74757">
                                            <p:bg/>
                                          </p:spTgt>
                                        </p:tgtEl>
                                        <p:attrNameLst>
                                          <p:attrName>ppt_x</p:attrName>
                                        </p:attrNameLst>
                                      </p:cBhvr>
                                      <p:tavLst>
                                        <p:tav tm="0">
                                          <p:val>
                                            <p:strVal val="#ppt_x"/>
                                          </p:val>
                                        </p:tav>
                                        <p:tav tm="100000">
                                          <p:val>
                                            <p:strVal val="#ppt_x"/>
                                          </p:val>
                                        </p:tav>
                                      </p:tavLst>
                                    </p:anim>
                                    <p:anim calcmode="lin" valueType="num">
                                      <p:cBhvr additive="base">
                                        <p:cTn id="8" dur="500" fill="hold"/>
                                        <p:tgtEl>
                                          <p:spTgt spid="74757">
                                            <p:bg/>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4757">
                                            <p:txEl>
                                              <p:pRg st="0" end="0"/>
                                            </p:txEl>
                                          </p:spTgt>
                                        </p:tgtEl>
                                        <p:attrNameLst>
                                          <p:attrName>style.visibility</p:attrName>
                                        </p:attrNameLst>
                                      </p:cBhvr>
                                      <p:to>
                                        <p:strVal val="visible"/>
                                      </p:to>
                                    </p:set>
                                    <p:anim calcmode="lin" valueType="num">
                                      <p:cBhvr additive="base">
                                        <p:cTn id="13" dur="500" fill="hold"/>
                                        <p:tgtEl>
                                          <p:spTgt spid="7475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475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4757">
                                            <p:txEl>
                                              <p:pRg st="1" end="1"/>
                                            </p:txEl>
                                          </p:spTgt>
                                        </p:tgtEl>
                                        <p:attrNameLst>
                                          <p:attrName>style.visibility</p:attrName>
                                        </p:attrNameLst>
                                      </p:cBhvr>
                                      <p:to>
                                        <p:strVal val="visible"/>
                                      </p:to>
                                    </p:set>
                                    <p:anim calcmode="lin" valueType="num">
                                      <p:cBhvr additive="base">
                                        <p:cTn id="19" dur="500" fill="hold"/>
                                        <p:tgtEl>
                                          <p:spTgt spid="74757">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4757">
                                            <p:txEl>
                                              <p:pRg st="1" end="1"/>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4757">
                                            <p:txEl>
                                              <p:pRg st="2" end="2"/>
                                            </p:txEl>
                                          </p:spTgt>
                                        </p:tgtEl>
                                        <p:attrNameLst>
                                          <p:attrName>style.visibility</p:attrName>
                                        </p:attrNameLst>
                                      </p:cBhvr>
                                      <p:to>
                                        <p:strVal val="visible"/>
                                      </p:to>
                                    </p:set>
                                    <p:anim calcmode="lin" valueType="num">
                                      <p:cBhvr additive="base">
                                        <p:cTn id="23" dur="500" fill="hold"/>
                                        <p:tgtEl>
                                          <p:spTgt spid="74757">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4757">
                                            <p:txEl>
                                              <p:pRg st="2" end="2"/>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4757">
                                            <p:txEl>
                                              <p:pRg st="3" end="3"/>
                                            </p:txEl>
                                          </p:spTgt>
                                        </p:tgtEl>
                                        <p:attrNameLst>
                                          <p:attrName>style.visibility</p:attrName>
                                        </p:attrNameLst>
                                      </p:cBhvr>
                                      <p:to>
                                        <p:strVal val="visible"/>
                                      </p:to>
                                    </p:set>
                                    <p:anim calcmode="lin" valueType="num">
                                      <p:cBhvr additive="base">
                                        <p:cTn id="27" dur="500" fill="hold"/>
                                        <p:tgtEl>
                                          <p:spTgt spid="74757">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4757">
                                            <p:txEl>
                                              <p:pRg st="3" end="3"/>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4757">
                                            <p:txEl>
                                              <p:pRg st="4" end="4"/>
                                            </p:txEl>
                                          </p:spTgt>
                                        </p:tgtEl>
                                        <p:attrNameLst>
                                          <p:attrName>style.visibility</p:attrName>
                                        </p:attrNameLst>
                                      </p:cBhvr>
                                      <p:to>
                                        <p:strVal val="visible"/>
                                      </p:to>
                                    </p:set>
                                    <p:anim calcmode="lin" valueType="num">
                                      <p:cBhvr additive="base">
                                        <p:cTn id="31" dur="500" fill="hold"/>
                                        <p:tgtEl>
                                          <p:spTgt spid="7475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4757">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4757">
                                            <p:txEl>
                                              <p:pRg st="5" end="5"/>
                                            </p:txEl>
                                          </p:spTgt>
                                        </p:tgtEl>
                                        <p:attrNameLst>
                                          <p:attrName>style.visibility</p:attrName>
                                        </p:attrNameLst>
                                      </p:cBhvr>
                                      <p:to>
                                        <p:strVal val="visible"/>
                                      </p:to>
                                    </p:set>
                                    <p:anim calcmode="lin" valueType="num">
                                      <p:cBhvr additive="base">
                                        <p:cTn id="35" dur="500" fill="hold"/>
                                        <p:tgtEl>
                                          <p:spTgt spid="74757">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4757">
                                            <p:txEl>
                                              <p:pRg st="5" end="5"/>
                                            </p:txEl>
                                          </p:spTgt>
                                        </p:tgtEl>
                                        <p:attrNameLst>
                                          <p:attrName>ppt_y</p:attrName>
                                        </p:attrNameLst>
                                      </p:cBhvr>
                                      <p:tavLst>
                                        <p:tav tm="0">
                                          <p:val>
                                            <p:strVal val="1+#ppt_h/2"/>
                                          </p:val>
                                        </p:tav>
                                        <p:tav tm="100000">
                                          <p:val>
                                            <p:strVal val="#ppt_y"/>
                                          </p:val>
                                        </p:tav>
                                      </p:tavLst>
                                    </p:anim>
                                  </p:childTnLst>
                                </p:cTn>
                              </p:par>
                            </p:childTnLst>
                          </p:cTn>
                        </p:par>
                        <p:par>
                          <p:cTn id="37" fill="hold">
                            <p:stCondLst>
                              <p:cond delay="500"/>
                            </p:stCondLst>
                            <p:childTnLst>
                              <p:par>
                                <p:cTn id="38" presetID="2" presetClass="entr" presetSubtype="8" fill="hold" grpId="0"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additive="base">
                                        <p:cTn id="40" dur="300" fill="hold"/>
                                        <p:tgtEl>
                                          <p:spTgt spid="8"/>
                                        </p:tgtEl>
                                        <p:attrNameLst>
                                          <p:attrName>ppt_x</p:attrName>
                                        </p:attrNameLst>
                                      </p:cBhvr>
                                      <p:tavLst>
                                        <p:tav tm="0">
                                          <p:val>
                                            <p:strVal val="0-#ppt_w/2"/>
                                          </p:val>
                                        </p:tav>
                                        <p:tav tm="100000">
                                          <p:val>
                                            <p:strVal val="#ppt_x"/>
                                          </p:val>
                                        </p:tav>
                                      </p:tavLst>
                                    </p:anim>
                                    <p:anim calcmode="lin" valueType="num">
                                      <p:cBhvr additive="base">
                                        <p:cTn id="41" dur="300" fill="hold"/>
                                        <p:tgtEl>
                                          <p:spTgt spid="8"/>
                                        </p:tgtEl>
                                        <p:attrNameLst>
                                          <p:attrName>ppt_y</p:attrName>
                                        </p:attrNameLst>
                                      </p:cBhvr>
                                      <p:tavLst>
                                        <p:tav tm="0">
                                          <p:val>
                                            <p:strVal val="#ppt_y"/>
                                          </p:val>
                                        </p:tav>
                                        <p:tav tm="100000">
                                          <p:val>
                                            <p:strVal val="#ppt_y"/>
                                          </p:val>
                                        </p:tav>
                                      </p:tavLst>
                                    </p:anim>
                                  </p:childTnLst>
                                </p:cTn>
                              </p:par>
                            </p:childTnLst>
                          </p:cTn>
                        </p:par>
                        <p:par>
                          <p:cTn id="42" fill="hold">
                            <p:stCondLst>
                              <p:cond delay="800"/>
                            </p:stCondLst>
                            <p:childTnLst>
                              <p:par>
                                <p:cTn id="43" presetID="22" presetClass="entr" presetSubtype="8" fill="hold" nodeType="after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500"/>
                                        <p:tgtEl>
                                          <p:spTgt spid="7"/>
                                        </p:tgtEl>
                                      </p:cBhvr>
                                    </p:animEffect>
                                  </p:childTnLst>
                                </p:cTn>
                              </p:par>
                            </p:childTnLst>
                          </p:cTn>
                        </p:par>
                        <p:par>
                          <p:cTn id="46" fill="hold">
                            <p:stCondLst>
                              <p:cond delay="1300"/>
                            </p:stCondLst>
                            <p:childTnLst>
                              <p:par>
                                <p:cTn id="47" presetID="41" presetClass="entr" presetSubtype="0" fill="hold" grpId="0" nodeType="afterEffect">
                                  <p:stCondLst>
                                    <p:cond delay="0"/>
                                  </p:stCondLst>
                                  <p:iterate type="lt">
                                    <p:tmPct val="10000"/>
                                  </p:iterate>
                                  <p:childTnLst>
                                    <p:set>
                                      <p:cBhvr>
                                        <p:cTn id="48" dur="1" fill="hold">
                                          <p:stCondLst>
                                            <p:cond delay="0"/>
                                          </p:stCondLst>
                                        </p:cTn>
                                        <p:tgtEl>
                                          <p:spTgt spid="6"/>
                                        </p:tgtEl>
                                        <p:attrNameLst>
                                          <p:attrName>style.visibility</p:attrName>
                                        </p:attrNameLst>
                                      </p:cBhvr>
                                      <p:to>
                                        <p:strVal val="visible"/>
                                      </p:to>
                                    </p:set>
                                    <p:anim calcmode="lin" valueType="num">
                                      <p:cBhvr>
                                        <p:cTn id="49" dur="4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50" dur="400" fill="hold"/>
                                        <p:tgtEl>
                                          <p:spTgt spid="6"/>
                                        </p:tgtEl>
                                        <p:attrNameLst>
                                          <p:attrName>ppt_y</p:attrName>
                                        </p:attrNameLst>
                                      </p:cBhvr>
                                      <p:tavLst>
                                        <p:tav tm="0">
                                          <p:val>
                                            <p:strVal val="#ppt_y"/>
                                          </p:val>
                                        </p:tav>
                                        <p:tav tm="100000">
                                          <p:val>
                                            <p:strVal val="#ppt_y"/>
                                          </p:val>
                                        </p:tav>
                                      </p:tavLst>
                                    </p:anim>
                                    <p:anim calcmode="lin" valueType="num">
                                      <p:cBhvr>
                                        <p:cTn id="51" dur="4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52" dur="4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53" dur="4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7" grpId="0" build="p" animBg="1"/>
      <p:bldP spid="6" grpId="0" autoUpdateAnimBg="0"/>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a:xfrm>
            <a:off x="252090" y="579798"/>
            <a:ext cx="8231029" cy="1055260"/>
          </a:xfrm>
        </p:spPr>
        <p:txBody>
          <a:bodyPr/>
          <a:lstStyle/>
          <a:p>
            <a:r>
              <a:rPr lang="zh-CN" altLang="en-US" smtClean="0"/>
              <a:t>扩展</a:t>
            </a:r>
            <a:r>
              <a:rPr lang="en-US" altLang="zh-CN" smtClean="0"/>
              <a:t>: </a:t>
            </a:r>
            <a:r>
              <a:rPr lang="zh-CN" altLang="en-US" smtClean="0"/>
              <a:t>对于</a:t>
            </a:r>
            <a:r>
              <a:rPr lang="zh-CN" altLang="en-US" smtClean="0">
                <a:solidFill>
                  <a:srgbClr val="FF0000"/>
                </a:solidFill>
              </a:rPr>
              <a:t>“维护”</a:t>
            </a:r>
            <a:r>
              <a:rPr lang="zh-CN" altLang="en-US" smtClean="0"/>
              <a:t>的理解</a:t>
            </a:r>
          </a:p>
        </p:txBody>
      </p:sp>
      <p:sp>
        <p:nvSpPr>
          <p:cNvPr id="35843" name="内容占位符 2"/>
          <p:cNvSpPr>
            <a:spLocks noGrp="1"/>
          </p:cNvSpPr>
          <p:nvPr>
            <p:ph idx="1"/>
          </p:nvPr>
        </p:nvSpPr>
        <p:spPr/>
        <p:txBody>
          <a:bodyPr/>
          <a:lstStyle/>
          <a:p>
            <a:r>
              <a:rPr lang="zh-CN" altLang="en-US" dirty="0" smtClean="0"/>
              <a:t>七十年代，软件生产分成两个基本活动：</a:t>
            </a:r>
            <a:endParaRPr lang="en-US" altLang="zh-CN" dirty="0" smtClean="0"/>
          </a:p>
          <a:p>
            <a:pPr lvl="1"/>
            <a:r>
              <a:rPr lang="zh-CN" altLang="en-US" dirty="0" smtClean="0"/>
              <a:t>开发</a:t>
            </a:r>
            <a:endParaRPr lang="en-US" altLang="zh-CN" dirty="0" smtClean="0"/>
          </a:p>
          <a:p>
            <a:pPr lvl="1"/>
            <a:r>
              <a:rPr lang="zh-CN" altLang="en-US" dirty="0" smtClean="0"/>
              <a:t>维护</a:t>
            </a:r>
            <a:endParaRPr lang="en-US" altLang="zh-CN" dirty="0" smtClean="0"/>
          </a:p>
          <a:p>
            <a:r>
              <a:rPr lang="zh-CN" altLang="en-US" dirty="0" smtClean="0"/>
              <a:t>这种开发模式被称为</a:t>
            </a:r>
            <a:r>
              <a:rPr lang="zh-CN" altLang="en-US" dirty="0" smtClean="0">
                <a:solidFill>
                  <a:srgbClr val="FF0000"/>
                </a:solidFill>
              </a:rPr>
              <a:t>“开发</a:t>
            </a:r>
            <a:r>
              <a:rPr lang="en-US" altLang="zh-CN" dirty="0" smtClean="0">
                <a:solidFill>
                  <a:srgbClr val="FF0000"/>
                </a:solidFill>
              </a:rPr>
              <a:t>-</a:t>
            </a:r>
            <a:r>
              <a:rPr lang="zh-CN" altLang="en-US" dirty="0" smtClean="0">
                <a:solidFill>
                  <a:srgbClr val="FF0000"/>
                </a:solidFill>
              </a:rPr>
              <a:t>维护”</a:t>
            </a:r>
            <a:r>
              <a:rPr lang="zh-CN" altLang="en-US" dirty="0" smtClean="0"/>
              <a:t>过程</a:t>
            </a:r>
            <a:endParaRPr lang="en-US" altLang="zh-CN" dirty="0" smtClean="0"/>
          </a:p>
          <a:p>
            <a:pPr lvl="1"/>
            <a:r>
              <a:rPr lang="zh-CN" altLang="en-US" dirty="0"/>
              <a:t>当前</a:t>
            </a:r>
            <a:r>
              <a:rPr lang="en-US" altLang="zh-CN" dirty="0"/>
              <a:t>, </a:t>
            </a:r>
            <a:r>
              <a:rPr lang="zh-CN" altLang="en-US" dirty="0"/>
              <a:t>维护的开始节点已经远远早于产品的安装</a:t>
            </a:r>
            <a:r>
              <a:rPr lang="en-US" altLang="zh-CN" dirty="0"/>
              <a:t>– </a:t>
            </a:r>
            <a:r>
              <a:rPr lang="zh-CN" altLang="en-US" dirty="0"/>
              <a:t>需求的多变性</a:t>
            </a:r>
            <a:endParaRPr lang="en-US" altLang="zh-CN" dirty="0"/>
          </a:p>
          <a:p>
            <a:pPr lvl="1"/>
            <a:r>
              <a:rPr lang="zh-CN" altLang="en-US" dirty="0"/>
              <a:t>开发</a:t>
            </a:r>
            <a:r>
              <a:rPr lang="en-US" altLang="zh-CN" dirty="0"/>
              <a:t>-</a:t>
            </a:r>
            <a:r>
              <a:rPr lang="zh-CN" altLang="en-US" dirty="0"/>
              <a:t>维护的开发模式已经不再适应当前的软件开发现状。（由于重用技术的广泛使用）</a:t>
            </a:r>
            <a:endParaRPr lang="en-US" altLang="zh-CN" dirty="0"/>
          </a:p>
          <a:p>
            <a:pPr lvl="1"/>
            <a:endParaRPr lang="zh-CN" altLang="en-US" dirty="0" smtClean="0"/>
          </a:p>
        </p:txBody>
      </p:sp>
      <p:sp>
        <p:nvSpPr>
          <p:cNvPr id="35844" name="灯片编号占位符 3"/>
          <p:cNvSpPr>
            <a:spLocks noGrp="1"/>
          </p:cNvSpPr>
          <p:nvPr>
            <p:ph type="sldNum" sz="quarter" idx="4294967295"/>
          </p:nvPr>
        </p:nvSpPr>
        <p:spPr bwMode="auto">
          <a:xfrm>
            <a:off x="6554338" y="6131639"/>
            <a:ext cx="2133970" cy="33709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50000"/>
              <a:buFont typeface="Wingdings 2" panose="05020102010507070707" pitchFamily="18" charset="2"/>
              <a:buChar char=""/>
              <a:defRPr sz="2954">
                <a:solidFill>
                  <a:schemeClr val="tx1"/>
                </a:solidFill>
                <a:latin typeface="Cambria" panose="02040503050406030204" pitchFamily="18" charset="0"/>
              </a:defRPr>
            </a:lvl1pPr>
            <a:lvl2pPr marL="685891" indent="-263804">
              <a:spcBef>
                <a:spcPct val="20000"/>
              </a:spcBef>
              <a:buClr>
                <a:schemeClr val="accent2"/>
              </a:buClr>
              <a:buSzPct val="50000"/>
              <a:buFont typeface="Wingdings 2" panose="05020102010507070707" pitchFamily="18" charset="2"/>
              <a:buChar char="³"/>
              <a:defRPr sz="2585">
                <a:solidFill>
                  <a:schemeClr val="tx1"/>
                </a:solidFill>
                <a:latin typeface="Cambria" panose="02040503050406030204" pitchFamily="18" charset="0"/>
              </a:defRPr>
            </a:lvl2pPr>
            <a:lvl3pPr marL="1055218" indent="-211044">
              <a:spcBef>
                <a:spcPct val="20000"/>
              </a:spcBef>
              <a:buClr>
                <a:srgbClr val="7B9B57"/>
              </a:buClr>
              <a:buSzPct val="60000"/>
              <a:buFont typeface="Wingdings 2" panose="05020102010507070707" pitchFamily="18" charset="2"/>
              <a:buChar char="®"/>
              <a:defRPr sz="2216">
                <a:solidFill>
                  <a:schemeClr val="tx1"/>
                </a:solidFill>
                <a:latin typeface="Cambria" panose="02040503050406030204" pitchFamily="18" charset="0"/>
              </a:defRPr>
            </a:lvl3pPr>
            <a:lvl4pPr marL="1477305" indent="-211044">
              <a:spcBef>
                <a:spcPct val="20000"/>
              </a:spcBef>
              <a:buClr>
                <a:srgbClr val="8B7396"/>
              </a:buClr>
              <a:buSzPct val="45000"/>
              <a:buFont typeface="Wingdings 2" panose="05020102010507070707" pitchFamily="18" charset="2"/>
              <a:buChar char="¯"/>
              <a:defRPr sz="1846">
                <a:solidFill>
                  <a:schemeClr val="tx1"/>
                </a:solidFill>
                <a:latin typeface="Cambria" panose="02040503050406030204" pitchFamily="18" charset="0"/>
              </a:defRPr>
            </a:lvl4pPr>
            <a:lvl5pPr marL="1899392" indent="-211044">
              <a:spcBef>
                <a:spcPct val="20000"/>
              </a:spcBef>
              <a:buClr>
                <a:srgbClr val="E89A53"/>
              </a:buClr>
              <a:buFont typeface="Wingdings 2" panose="05020102010507070707" pitchFamily="18" charset="2"/>
              <a:buChar char=""/>
              <a:defRPr sz="1846">
                <a:solidFill>
                  <a:schemeClr val="tx1"/>
                </a:solidFill>
                <a:latin typeface="Cambria" panose="02040503050406030204" pitchFamily="18" charset="0"/>
              </a:defRPr>
            </a:lvl5pPr>
            <a:lvl6pPr marL="2321479"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6pPr>
            <a:lvl7pPr marL="2743566"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7pPr>
            <a:lvl8pPr marL="3165653"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8pPr>
            <a:lvl9pPr marL="3587740"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9pPr>
          </a:lstStyle>
          <a:p>
            <a:pPr>
              <a:spcBef>
                <a:spcPct val="0"/>
              </a:spcBef>
              <a:buClrTx/>
              <a:buSzTx/>
              <a:buFontTx/>
              <a:buNone/>
            </a:pPr>
            <a:fld id="{C09B0392-46EC-4B9B-B60D-7E8ABF20CF1F}" type="slidenum">
              <a:rPr lang="zh-CN" altLang="en-US" sz="1108">
                <a:solidFill>
                  <a:srgbClr val="898989"/>
                </a:solidFill>
                <a:latin typeface="Arial" panose="020B0604020202020204" pitchFamily="34" charset="0"/>
              </a:rPr>
              <a:pPr>
                <a:spcBef>
                  <a:spcPct val="0"/>
                </a:spcBef>
                <a:buClrTx/>
                <a:buSzTx/>
                <a:buFontTx/>
                <a:buNone/>
              </a:pPr>
              <a:t>16</a:t>
            </a:fld>
            <a:endParaRPr lang="zh-CN" altLang="en-US" sz="1108">
              <a:solidFill>
                <a:srgbClr val="898989"/>
              </a:solidFill>
              <a:latin typeface="Arial" panose="020B0604020202020204" pitchFamily="34" charset="0"/>
            </a:endParaRPr>
          </a:p>
        </p:txBody>
      </p:sp>
      <p:sp>
        <p:nvSpPr>
          <p:cNvPr id="5" name="TextBox 76"/>
          <p:cNvSpPr txBox="1">
            <a:spLocks noChangeArrowheads="1"/>
          </p:cNvSpPr>
          <p:nvPr/>
        </p:nvSpPr>
        <p:spPr bwMode="auto">
          <a:xfrm>
            <a:off x="539750" y="115888"/>
            <a:ext cx="18582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dirty="0" smtClean="0">
                <a:latin typeface="微软雅黑" panose="020B0503020204020204" pitchFamily="34" charset="-122"/>
              </a:rPr>
              <a:t>软件过程</a:t>
            </a:r>
            <a:r>
              <a:rPr lang="en-US" altLang="zh-CN" sz="1800" baseline="30000" dirty="0" smtClean="0">
                <a:latin typeface="微软雅黑" panose="020B0503020204020204" pitchFamily="34" charset="-122"/>
              </a:rPr>
              <a:t>【5】 </a:t>
            </a:r>
            <a:endParaRPr lang="en-US" altLang="zh-CN" sz="1800" baseline="30000" dirty="0">
              <a:latin typeface="微软雅黑" panose="020B0503020204020204" pitchFamily="34" charset="-122"/>
            </a:endParaRPr>
          </a:p>
        </p:txBody>
      </p:sp>
      <p:cxnSp>
        <p:nvCxnSpPr>
          <p:cNvPr id="6"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4289155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300" fill="hold"/>
                                        <p:tgtEl>
                                          <p:spTgt spid="7"/>
                                        </p:tgtEl>
                                        <p:attrNameLst>
                                          <p:attrName>ppt_x</p:attrName>
                                        </p:attrNameLst>
                                      </p:cBhvr>
                                      <p:tavLst>
                                        <p:tav tm="0">
                                          <p:val>
                                            <p:strVal val="0-#ppt_w/2"/>
                                          </p:val>
                                        </p:tav>
                                        <p:tav tm="100000">
                                          <p:val>
                                            <p:strVal val="#ppt_x"/>
                                          </p:val>
                                        </p:tav>
                                      </p:tavLst>
                                    </p:anim>
                                    <p:anim calcmode="lin" valueType="num">
                                      <p:cBhvr additive="base">
                                        <p:cTn id="8" dur="3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5"/>
                                        </p:tgtEl>
                                        <p:attrNameLst>
                                          <p:attrName>style.visibility</p:attrName>
                                        </p:attrNameLst>
                                      </p:cBhvr>
                                      <p:to>
                                        <p:strVal val="visible"/>
                                      </p:to>
                                    </p:set>
                                    <p:anim calcmode="lin" valueType="num">
                                      <p:cBhvr>
                                        <p:cTn id="16" dur="4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5"/>
                                        </p:tgtEl>
                                        <p:attrNameLst>
                                          <p:attrName>ppt_y</p:attrName>
                                        </p:attrNameLst>
                                      </p:cBhvr>
                                      <p:tavLst>
                                        <p:tav tm="0">
                                          <p:val>
                                            <p:strVal val="#ppt_y"/>
                                          </p:val>
                                        </p:tav>
                                        <p:tav tm="100000">
                                          <p:val>
                                            <p:strVal val="#ppt_y"/>
                                          </p:val>
                                        </p:tav>
                                      </p:tavLst>
                                    </p:anim>
                                    <p:anim calcmode="lin" valueType="num">
                                      <p:cBhvr>
                                        <p:cTn id="18" dur="4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p:txBody>
          <a:bodyPr/>
          <a:lstStyle/>
          <a:p>
            <a:r>
              <a:rPr lang="zh-CN" altLang="en-US" dirty="0" smtClean="0"/>
              <a:t>关于“维护”的定义</a:t>
            </a:r>
          </a:p>
        </p:txBody>
      </p:sp>
      <p:sp>
        <p:nvSpPr>
          <p:cNvPr id="38915" name="内容占位符 2"/>
          <p:cNvSpPr>
            <a:spLocks noGrp="1"/>
          </p:cNvSpPr>
          <p:nvPr>
            <p:ph idx="1"/>
          </p:nvPr>
        </p:nvSpPr>
        <p:spPr/>
        <p:txBody>
          <a:bodyPr/>
          <a:lstStyle/>
          <a:p>
            <a:r>
              <a:rPr lang="en-US" altLang="zh-CN" dirty="0" smtClean="0"/>
              <a:t>Definition from ISO ( </a:t>
            </a:r>
            <a:r>
              <a:rPr lang="en-US" altLang="zh-CN" dirty="0" smtClean="0">
                <a:solidFill>
                  <a:srgbClr val="FF0000"/>
                </a:solidFill>
              </a:rPr>
              <a:t>International Organization For Standardization</a:t>
            </a:r>
            <a:r>
              <a:rPr lang="en-US" altLang="zh-CN" dirty="0" smtClean="0"/>
              <a:t>) and  IEC </a:t>
            </a:r>
            <a:r>
              <a:rPr lang="en-US" altLang="zh-CN" dirty="0" smtClean="0">
                <a:solidFill>
                  <a:srgbClr val="FF0000"/>
                </a:solidFill>
              </a:rPr>
              <a:t>( the International Commission</a:t>
            </a:r>
            <a:r>
              <a:rPr lang="en-US" altLang="zh-CN" dirty="0" smtClean="0"/>
              <a:t>) </a:t>
            </a:r>
          </a:p>
          <a:p>
            <a:pPr lvl="1"/>
            <a:r>
              <a:rPr lang="en-US" altLang="zh-CN" sz="3600" dirty="0" smtClean="0">
                <a:solidFill>
                  <a:schemeClr val="accent4">
                    <a:lumMod val="40000"/>
                    <a:lumOff val="60000"/>
                  </a:schemeClr>
                </a:solidFill>
              </a:rPr>
              <a:t>Maintenance</a:t>
            </a:r>
            <a:r>
              <a:rPr lang="en-US" altLang="zh-CN" sz="3600" dirty="0" smtClean="0"/>
              <a:t> </a:t>
            </a:r>
            <a:r>
              <a:rPr lang="en-US" altLang="zh-CN" dirty="0" smtClean="0"/>
              <a:t>is the process that occurs when “software undergoes </a:t>
            </a:r>
            <a:r>
              <a:rPr lang="en-US" altLang="zh-CN" sz="3600" dirty="0" smtClean="0">
                <a:solidFill>
                  <a:schemeClr val="accent4">
                    <a:lumMod val="40000"/>
                    <a:lumOff val="60000"/>
                  </a:schemeClr>
                </a:solidFill>
              </a:rPr>
              <a:t>modifications</a:t>
            </a:r>
            <a:r>
              <a:rPr lang="en-US" altLang="zh-CN" sz="3600" dirty="0" smtClean="0"/>
              <a:t> </a:t>
            </a:r>
            <a:r>
              <a:rPr lang="en-US" altLang="zh-CN" dirty="0" smtClean="0"/>
              <a:t>to </a:t>
            </a:r>
            <a:r>
              <a:rPr lang="en-US" altLang="zh-CN" sz="2800" dirty="0" smtClean="0">
                <a:solidFill>
                  <a:schemeClr val="accent4">
                    <a:lumMod val="40000"/>
                    <a:lumOff val="60000"/>
                  </a:schemeClr>
                </a:solidFill>
              </a:rPr>
              <a:t>code</a:t>
            </a:r>
            <a:r>
              <a:rPr lang="en-US" altLang="zh-CN" sz="2800" dirty="0" smtClean="0"/>
              <a:t> </a:t>
            </a:r>
            <a:r>
              <a:rPr lang="en-US" altLang="zh-CN" dirty="0" smtClean="0"/>
              <a:t>and associated </a:t>
            </a:r>
            <a:r>
              <a:rPr lang="en-US" altLang="zh-CN" sz="2800" dirty="0" smtClean="0">
                <a:solidFill>
                  <a:schemeClr val="accent4">
                    <a:lumMod val="40000"/>
                    <a:lumOff val="60000"/>
                  </a:schemeClr>
                </a:solidFill>
              </a:rPr>
              <a:t>documentation</a:t>
            </a:r>
            <a:r>
              <a:rPr lang="en-US" altLang="zh-CN" sz="2800" dirty="0" smtClean="0"/>
              <a:t> </a:t>
            </a:r>
            <a:r>
              <a:rPr lang="en-US" altLang="zh-CN" dirty="0" smtClean="0"/>
              <a:t>due to a problem or the need for improvement or adaptation ”</a:t>
            </a:r>
            <a:endParaRPr lang="zh-CN" altLang="en-US" dirty="0" smtClean="0"/>
          </a:p>
        </p:txBody>
      </p:sp>
      <p:sp>
        <p:nvSpPr>
          <p:cNvPr id="38916" name="灯片编号占位符 3"/>
          <p:cNvSpPr>
            <a:spLocks noGrp="1"/>
          </p:cNvSpPr>
          <p:nvPr>
            <p:ph type="sldNum" sz="quarter" idx="4294967295"/>
          </p:nvPr>
        </p:nvSpPr>
        <p:spPr bwMode="auto">
          <a:xfrm>
            <a:off x="6554338" y="6131639"/>
            <a:ext cx="2133970" cy="33709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50000"/>
              <a:buFont typeface="Wingdings 2" panose="05020102010507070707" pitchFamily="18" charset="2"/>
              <a:buChar char=""/>
              <a:defRPr sz="2954">
                <a:solidFill>
                  <a:schemeClr val="tx1"/>
                </a:solidFill>
                <a:latin typeface="Cambria" panose="02040503050406030204" pitchFamily="18" charset="0"/>
              </a:defRPr>
            </a:lvl1pPr>
            <a:lvl2pPr marL="685891" indent="-263804">
              <a:spcBef>
                <a:spcPct val="20000"/>
              </a:spcBef>
              <a:buClr>
                <a:schemeClr val="accent2"/>
              </a:buClr>
              <a:buSzPct val="50000"/>
              <a:buFont typeface="Wingdings 2" panose="05020102010507070707" pitchFamily="18" charset="2"/>
              <a:buChar char="³"/>
              <a:defRPr sz="2585">
                <a:solidFill>
                  <a:schemeClr val="tx1"/>
                </a:solidFill>
                <a:latin typeface="Cambria" panose="02040503050406030204" pitchFamily="18" charset="0"/>
              </a:defRPr>
            </a:lvl2pPr>
            <a:lvl3pPr marL="1055218" indent="-211044">
              <a:spcBef>
                <a:spcPct val="20000"/>
              </a:spcBef>
              <a:buClr>
                <a:srgbClr val="7B9B57"/>
              </a:buClr>
              <a:buSzPct val="60000"/>
              <a:buFont typeface="Wingdings 2" panose="05020102010507070707" pitchFamily="18" charset="2"/>
              <a:buChar char="®"/>
              <a:defRPr sz="2216">
                <a:solidFill>
                  <a:schemeClr val="tx1"/>
                </a:solidFill>
                <a:latin typeface="Cambria" panose="02040503050406030204" pitchFamily="18" charset="0"/>
              </a:defRPr>
            </a:lvl3pPr>
            <a:lvl4pPr marL="1477305" indent="-211044">
              <a:spcBef>
                <a:spcPct val="20000"/>
              </a:spcBef>
              <a:buClr>
                <a:srgbClr val="8B7396"/>
              </a:buClr>
              <a:buSzPct val="45000"/>
              <a:buFont typeface="Wingdings 2" panose="05020102010507070707" pitchFamily="18" charset="2"/>
              <a:buChar char="¯"/>
              <a:defRPr sz="1846">
                <a:solidFill>
                  <a:schemeClr val="tx1"/>
                </a:solidFill>
                <a:latin typeface="Cambria" panose="02040503050406030204" pitchFamily="18" charset="0"/>
              </a:defRPr>
            </a:lvl4pPr>
            <a:lvl5pPr marL="1899392" indent="-211044">
              <a:spcBef>
                <a:spcPct val="20000"/>
              </a:spcBef>
              <a:buClr>
                <a:srgbClr val="E89A53"/>
              </a:buClr>
              <a:buFont typeface="Wingdings 2" panose="05020102010507070707" pitchFamily="18" charset="2"/>
              <a:buChar char=""/>
              <a:defRPr sz="1846">
                <a:solidFill>
                  <a:schemeClr val="tx1"/>
                </a:solidFill>
                <a:latin typeface="Cambria" panose="02040503050406030204" pitchFamily="18" charset="0"/>
              </a:defRPr>
            </a:lvl5pPr>
            <a:lvl6pPr marL="2321479"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6pPr>
            <a:lvl7pPr marL="2743566"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7pPr>
            <a:lvl8pPr marL="3165653"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8pPr>
            <a:lvl9pPr marL="3587740"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9pPr>
          </a:lstStyle>
          <a:p>
            <a:pPr>
              <a:spcBef>
                <a:spcPct val="0"/>
              </a:spcBef>
              <a:buClrTx/>
              <a:buSzTx/>
              <a:buFontTx/>
              <a:buNone/>
            </a:pPr>
            <a:fld id="{287AA6F5-41E4-41CE-B06E-5936CF51DC27}" type="slidenum">
              <a:rPr lang="zh-CN" altLang="en-US" sz="1108">
                <a:solidFill>
                  <a:srgbClr val="898989"/>
                </a:solidFill>
                <a:latin typeface="Arial" panose="020B0604020202020204" pitchFamily="34" charset="0"/>
              </a:rPr>
              <a:pPr>
                <a:spcBef>
                  <a:spcPct val="0"/>
                </a:spcBef>
                <a:buClrTx/>
                <a:buSzTx/>
                <a:buFontTx/>
                <a:buNone/>
              </a:pPr>
              <a:t>17</a:t>
            </a:fld>
            <a:endParaRPr lang="zh-CN" altLang="en-US" sz="1108">
              <a:solidFill>
                <a:srgbClr val="898989"/>
              </a:solidFill>
              <a:latin typeface="Arial" panose="020B0604020202020204" pitchFamily="34" charset="0"/>
            </a:endParaRPr>
          </a:p>
        </p:txBody>
      </p:sp>
      <p:sp>
        <p:nvSpPr>
          <p:cNvPr id="5" name="TextBox 76"/>
          <p:cNvSpPr txBox="1">
            <a:spLocks noChangeArrowheads="1"/>
          </p:cNvSpPr>
          <p:nvPr/>
        </p:nvSpPr>
        <p:spPr bwMode="auto">
          <a:xfrm>
            <a:off x="539750" y="115888"/>
            <a:ext cx="18582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dirty="0" smtClean="0">
                <a:latin typeface="微软雅黑" panose="020B0503020204020204" pitchFamily="34" charset="-122"/>
              </a:rPr>
              <a:t>软件过程</a:t>
            </a:r>
            <a:r>
              <a:rPr lang="en-US" altLang="zh-CN" sz="1800" baseline="30000" dirty="0" smtClean="0">
                <a:latin typeface="微软雅黑" panose="020B0503020204020204" pitchFamily="34" charset="-122"/>
              </a:rPr>
              <a:t>【5】 </a:t>
            </a:r>
            <a:endParaRPr lang="en-US" altLang="zh-CN" sz="1800" baseline="30000" dirty="0">
              <a:latin typeface="微软雅黑" panose="020B0503020204020204" pitchFamily="34" charset="-122"/>
            </a:endParaRPr>
          </a:p>
        </p:txBody>
      </p:sp>
      <p:cxnSp>
        <p:nvCxnSpPr>
          <p:cNvPr id="6"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1764515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300" fill="hold"/>
                                        <p:tgtEl>
                                          <p:spTgt spid="7"/>
                                        </p:tgtEl>
                                        <p:attrNameLst>
                                          <p:attrName>ppt_x</p:attrName>
                                        </p:attrNameLst>
                                      </p:cBhvr>
                                      <p:tavLst>
                                        <p:tav tm="0">
                                          <p:val>
                                            <p:strVal val="0-#ppt_w/2"/>
                                          </p:val>
                                        </p:tav>
                                        <p:tav tm="100000">
                                          <p:val>
                                            <p:strVal val="#ppt_x"/>
                                          </p:val>
                                        </p:tav>
                                      </p:tavLst>
                                    </p:anim>
                                    <p:anim calcmode="lin" valueType="num">
                                      <p:cBhvr additive="base">
                                        <p:cTn id="8" dur="3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5"/>
                                        </p:tgtEl>
                                        <p:attrNameLst>
                                          <p:attrName>style.visibility</p:attrName>
                                        </p:attrNameLst>
                                      </p:cBhvr>
                                      <p:to>
                                        <p:strVal val="visible"/>
                                      </p:to>
                                    </p:set>
                                    <p:anim calcmode="lin" valueType="num">
                                      <p:cBhvr>
                                        <p:cTn id="16" dur="4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5"/>
                                        </p:tgtEl>
                                        <p:attrNameLst>
                                          <p:attrName>ppt_y</p:attrName>
                                        </p:attrNameLst>
                                      </p:cBhvr>
                                      <p:tavLst>
                                        <p:tav tm="0">
                                          <p:val>
                                            <p:strVal val="#ppt_y"/>
                                          </p:val>
                                        </p:tav>
                                        <p:tav tm="100000">
                                          <p:val>
                                            <p:strVal val="#ppt_y"/>
                                          </p:val>
                                        </p:tav>
                                      </p:tavLst>
                                    </p:anim>
                                    <p:anim calcmode="lin" valueType="num">
                                      <p:cBhvr>
                                        <p:cTn id="18" dur="4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p:txBody>
          <a:bodyPr/>
          <a:lstStyle/>
          <a:p>
            <a:r>
              <a:rPr lang="zh-CN" altLang="en-US" smtClean="0"/>
              <a:t>问题</a:t>
            </a:r>
          </a:p>
        </p:txBody>
      </p:sp>
      <p:sp>
        <p:nvSpPr>
          <p:cNvPr id="40963" name="内容占位符 2"/>
          <p:cNvSpPr>
            <a:spLocks noGrp="1"/>
          </p:cNvSpPr>
          <p:nvPr>
            <p:ph idx="1"/>
          </p:nvPr>
        </p:nvSpPr>
        <p:spPr/>
        <p:txBody>
          <a:bodyPr/>
          <a:lstStyle/>
          <a:p>
            <a:r>
              <a:rPr lang="en-US" altLang="zh-CN" dirty="0" smtClean="0"/>
              <a:t>By definition, if the fault was detected and fixed </a:t>
            </a:r>
            <a:r>
              <a:rPr lang="en-US" altLang="zh-CN" dirty="0" smtClean="0">
                <a:solidFill>
                  <a:srgbClr val="FF0000"/>
                </a:solidFill>
              </a:rPr>
              <a:t>before</a:t>
            </a:r>
            <a:r>
              <a:rPr lang="en-US" altLang="zh-CN" dirty="0" smtClean="0"/>
              <a:t> the installation, that is </a:t>
            </a:r>
            <a:r>
              <a:rPr lang="en-US" altLang="zh-CN" dirty="0" smtClean="0">
                <a:solidFill>
                  <a:srgbClr val="FF0000"/>
                </a:solidFill>
              </a:rPr>
              <a:t>classical </a:t>
            </a:r>
            <a:r>
              <a:rPr lang="en-US" altLang="zh-CN" dirty="0" smtClean="0"/>
              <a:t>(    ?    ) </a:t>
            </a:r>
          </a:p>
          <a:p>
            <a:endParaRPr lang="en-US" altLang="zh-CN" dirty="0" smtClean="0"/>
          </a:p>
          <a:p>
            <a:endParaRPr lang="en-US" altLang="zh-CN" dirty="0" smtClean="0"/>
          </a:p>
          <a:p>
            <a:r>
              <a:rPr lang="en-US" altLang="zh-CN" dirty="0" smtClean="0"/>
              <a:t>If the fault was detected and fixed </a:t>
            </a:r>
            <a:r>
              <a:rPr lang="en-US" altLang="zh-CN" dirty="0" smtClean="0">
                <a:solidFill>
                  <a:srgbClr val="FF0000"/>
                </a:solidFill>
              </a:rPr>
              <a:t>after</a:t>
            </a:r>
            <a:r>
              <a:rPr lang="en-US" altLang="zh-CN" dirty="0" smtClean="0"/>
              <a:t> the installation, that is </a:t>
            </a:r>
            <a:r>
              <a:rPr lang="en-US" altLang="zh-CN" dirty="0" smtClean="0">
                <a:solidFill>
                  <a:srgbClr val="FF0000"/>
                </a:solidFill>
              </a:rPr>
              <a:t>classical</a:t>
            </a:r>
            <a:r>
              <a:rPr lang="en-US" altLang="zh-CN" dirty="0" smtClean="0"/>
              <a:t> (    ?        )</a:t>
            </a:r>
            <a:endParaRPr lang="zh-CN" altLang="en-US" dirty="0" smtClean="0"/>
          </a:p>
        </p:txBody>
      </p:sp>
      <p:sp>
        <p:nvSpPr>
          <p:cNvPr id="40964" name="灯片编号占位符 3"/>
          <p:cNvSpPr>
            <a:spLocks noGrp="1"/>
          </p:cNvSpPr>
          <p:nvPr>
            <p:ph type="sldNum" sz="quarter" idx="4294967295"/>
          </p:nvPr>
        </p:nvSpPr>
        <p:spPr bwMode="auto">
          <a:xfrm>
            <a:off x="6554338" y="6131639"/>
            <a:ext cx="2133970" cy="33709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50000"/>
              <a:buFont typeface="Wingdings 2" panose="05020102010507070707" pitchFamily="18" charset="2"/>
              <a:buChar char=""/>
              <a:defRPr sz="2954">
                <a:solidFill>
                  <a:schemeClr val="tx1"/>
                </a:solidFill>
                <a:latin typeface="Cambria" panose="02040503050406030204" pitchFamily="18" charset="0"/>
              </a:defRPr>
            </a:lvl1pPr>
            <a:lvl2pPr marL="685891" indent="-263804">
              <a:spcBef>
                <a:spcPct val="20000"/>
              </a:spcBef>
              <a:buClr>
                <a:schemeClr val="accent2"/>
              </a:buClr>
              <a:buSzPct val="50000"/>
              <a:buFont typeface="Wingdings 2" panose="05020102010507070707" pitchFamily="18" charset="2"/>
              <a:buChar char="³"/>
              <a:defRPr sz="2585">
                <a:solidFill>
                  <a:schemeClr val="tx1"/>
                </a:solidFill>
                <a:latin typeface="Cambria" panose="02040503050406030204" pitchFamily="18" charset="0"/>
              </a:defRPr>
            </a:lvl2pPr>
            <a:lvl3pPr marL="1055218" indent="-211044">
              <a:spcBef>
                <a:spcPct val="20000"/>
              </a:spcBef>
              <a:buClr>
                <a:srgbClr val="7B9B57"/>
              </a:buClr>
              <a:buSzPct val="60000"/>
              <a:buFont typeface="Wingdings 2" panose="05020102010507070707" pitchFamily="18" charset="2"/>
              <a:buChar char="®"/>
              <a:defRPr sz="2216">
                <a:solidFill>
                  <a:schemeClr val="tx1"/>
                </a:solidFill>
                <a:latin typeface="Cambria" panose="02040503050406030204" pitchFamily="18" charset="0"/>
              </a:defRPr>
            </a:lvl3pPr>
            <a:lvl4pPr marL="1477305" indent="-211044">
              <a:spcBef>
                <a:spcPct val="20000"/>
              </a:spcBef>
              <a:buClr>
                <a:srgbClr val="8B7396"/>
              </a:buClr>
              <a:buSzPct val="45000"/>
              <a:buFont typeface="Wingdings 2" panose="05020102010507070707" pitchFamily="18" charset="2"/>
              <a:buChar char="¯"/>
              <a:defRPr sz="1846">
                <a:solidFill>
                  <a:schemeClr val="tx1"/>
                </a:solidFill>
                <a:latin typeface="Cambria" panose="02040503050406030204" pitchFamily="18" charset="0"/>
              </a:defRPr>
            </a:lvl4pPr>
            <a:lvl5pPr marL="1899392" indent="-211044">
              <a:spcBef>
                <a:spcPct val="20000"/>
              </a:spcBef>
              <a:buClr>
                <a:srgbClr val="E89A53"/>
              </a:buClr>
              <a:buFont typeface="Wingdings 2" panose="05020102010507070707" pitchFamily="18" charset="2"/>
              <a:buChar char=""/>
              <a:defRPr sz="1846">
                <a:solidFill>
                  <a:schemeClr val="tx1"/>
                </a:solidFill>
                <a:latin typeface="Cambria" panose="02040503050406030204" pitchFamily="18" charset="0"/>
              </a:defRPr>
            </a:lvl5pPr>
            <a:lvl6pPr marL="2321479"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6pPr>
            <a:lvl7pPr marL="2743566"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7pPr>
            <a:lvl8pPr marL="3165653"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8pPr>
            <a:lvl9pPr marL="3587740"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9pPr>
          </a:lstStyle>
          <a:p>
            <a:pPr>
              <a:spcBef>
                <a:spcPct val="0"/>
              </a:spcBef>
              <a:buClrTx/>
              <a:buSzTx/>
              <a:buFontTx/>
              <a:buNone/>
            </a:pPr>
            <a:fld id="{AD72C701-CDB4-4F08-911E-CFA4A3B98D2B}" type="slidenum">
              <a:rPr lang="zh-CN" altLang="en-US" sz="1108">
                <a:solidFill>
                  <a:srgbClr val="898989"/>
                </a:solidFill>
                <a:latin typeface="Arial" panose="020B0604020202020204" pitchFamily="34" charset="0"/>
              </a:rPr>
              <a:pPr>
                <a:spcBef>
                  <a:spcPct val="0"/>
                </a:spcBef>
                <a:buClrTx/>
                <a:buSzTx/>
                <a:buFontTx/>
                <a:buNone/>
              </a:pPr>
              <a:t>18</a:t>
            </a:fld>
            <a:endParaRPr lang="zh-CN" altLang="en-US" sz="1108">
              <a:solidFill>
                <a:srgbClr val="898989"/>
              </a:solidFill>
              <a:latin typeface="Arial" panose="020B0604020202020204" pitchFamily="34" charset="0"/>
            </a:endParaRPr>
          </a:p>
        </p:txBody>
      </p:sp>
      <p:sp>
        <p:nvSpPr>
          <p:cNvPr id="5" name="TextBox 76"/>
          <p:cNvSpPr txBox="1">
            <a:spLocks noChangeArrowheads="1"/>
          </p:cNvSpPr>
          <p:nvPr/>
        </p:nvSpPr>
        <p:spPr bwMode="auto">
          <a:xfrm>
            <a:off x="539750" y="115888"/>
            <a:ext cx="18582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dirty="0" smtClean="0">
                <a:latin typeface="微软雅黑" panose="020B0503020204020204" pitchFamily="34" charset="-122"/>
              </a:rPr>
              <a:t>软件过程</a:t>
            </a:r>
            <a:r>
              <a:rPr lang="en-US" altLang="zh-CN" sz="1800" baseline="30000" dirty="0" smtClean="0">
                <a:latin typeface="微软雅黑" panose="020B0503020204020204" pitchFamily="34" charset="-122"/>
              </a:rPr>
              <a:t>【5】 </a:t>
            </a:r>
            <a:endParaRPr lang="en-US" altLang="zh-CN" sz="1800" baseline="30000" dirty="0">
              <a:latin typeface="微软雅黑" panose="020B0503020204020204" pitchFamily="34" charset="-122"/>
            </a:endParaRPr>
          </a:p>
        </p:txBody>
      </p:sp>
      <p:cxnSp>
        <p:nvCxnSpPr>
          <p:cNvPr id="6"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21880863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300" fill="hold"/>
                                        <p:tgtEl>
                                          <p:spTgt spid="7"/>
                                        </p:tgtEl>
                                        <p:attrNameLst>
                                          <p:attrName>ppt_x</p:attrName>
                                        </p:attrNameLst>
                                      </p:cBhvr>
                                      <p:tavLst>
                                        <p:tav tm="0">
                                          <p:val>
                                            <p:strVal val="0-#ppt_w/2"/>
                                          </p:val>
                                        </p:tav>
                                        <p:tav tm="100000">
                                          <p:val>
                                            <p:strVal val="#ppt_x"/>
                                          </p:val>
                                        </p:tav>
                                      </p:tavLst>
                                    </p:anim>
                                    <p:anim calcmode="lin" valueType="num">
                                      <p:cBhvr additive="base">
                                        <p:cTn id="8" dur="3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5"/>
                                        </p:tgtEl>
                                        <p:attrNameLst>
                                          <p:attrName>style.visibility</p:attrName>
                                        </p:attrNameLst>
                                      </p:cBhvr>
                                      <p:to>
                                        <p:strVal val="visible"/>
                                      </p:to>
                                    </p:set>
                                    <p:anim calcmode="lin" valueType="num">
                                      <p:cBhvr>
                                        <p:cTn id="16" dur="4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5"/>
                                        </p:tgtEl>
                                        <p:attrNameLst>
                                          <p:attrName>ppt_y</p:attrName>
                                        </p:attrNameLst>
                                      </p:cBhvr>
                                      <p:tavLst>
                                        <p:tav tm="0">
                                          <p:val>
                                            <p:strVal val="#ppt_y"/>
                                          </p:val>
                                        </p:tav>
                                        <p:tav tm="100000">
                                          <p:val>
                                            <p:strVal val="#ppt_y"/>
                                          </p:val>
                                        </p:tav>
                                      </p:tavLst>
                                    </p:anim>
                                    <p:anim calcmode="lin" valueType="num">
                                      <p:cBhvr>
                                        <p:cTn id="18" dur="4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3996798" y="789385"/>
            <a:ext cx="1008360" cy="9306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dirty="0">
                <a:sym typeface="Symbol"/>
              </a:rPr>
              <a:t></a:t>
            </a:r>
            <a:endParaRPr lang="zh-CN" altLang="en-US" dirty="0"/>
          </a:p>
        </p:txBody>
      </p:sp>
      <p:sp>
        <p:nvSpPr>
          <p:cNvPr id="7" name="矩形 6"/>
          <p:cNvSpPr/>
          <p:nvPr/>
        </p:nvSpPr>
        <p:spPr>
          <a:xfrm>
            <a:off x="3492487" y="2029622"/>
            <a:ext cx="2016574" cy="797766"/>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r>
              <a:rPr lang="zh-CN" altLang="en-US" dirty="0"/>
              <a:t>需求</a:t>
            </a:r>
          </a:p>
        </p:txBody>
      </p:sp>
      <p:sp>
        <p:nvSpPr>
          <p:cNvPr id="8" name="矩形 7"/>
          <p:cNvSpPr/>
          <p:nvPr/>
        </p:nvSpPr>
        <p:spPr>
          <a:xfrm>
            <a:off x="3492487" y="3096597"/>
            <a:ext cx="2016574" cy="797766"/>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r>
              <a:rPr lang="zh-CN" altLang="en-US" dirty="0"/>
              <a:t>分析</a:t>
            </a:r>
          </a:p>
        </p:txBody>
      </p:sp>
      <p:sp>
        <p:nvSpPr>
          <p:cNvPr id="9" name="矩形 8"/>
          <p:cNvSpPr/>
          <p:nvPr/>
        </p:nvSpPr>
        <p:spPr>
          <a:xfrm>
            <a:off x="3492487" y="4226765"/>
            <a:ext cx="2016574" cy="797766"/>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r>
              <a:rPr lang="zh-CN" altLang="en-US" dirty="0"/>
              <a:t>设计</a:t>
            </a:r>
          </a:p>
        </p:txBody>
      </p:sp>
      <p:sp>
        <p:nvSpPr>
          <p:cNvPr id="10" name="矩形 9"/>
          <p:cNvSpPr/>
          <p:nvPr/>
        </p:nvSpPr>
        <p:spPr>
          <a:xfrm>
            <a:off x="3491360" y="5423414"/>
            <a:ext cx="2016574" cy="797766"/>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r>
              <a:rPr lang="zh-CN" altLang="en-US" dirty="0"/>
              <a:t>实现</a:t>
            </a:r>
          </a:p>
        </p:txBody>
      </p:sp>
      <p:cxnSp>
        <p:nvCxnSpPr>
          <p:cNvPr id="12" name="直接箭头连接符 11"/>
          <p:cNvCxnSpPr>
            <a:stCxn id="6" idx="4"/>
          </p:cNvCxnSpPr>
          <p:nvPr/>
        </p:nvCxnSpPr>
        <p:spPr>
          <a:xfrm>
            <a:off x="4500978" y="1720066"/>
            <a:ext cx="0" cy="3092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4500978" y="2787051"/>
            <a:ext cx="0" cy="3092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4486322" y="3895074"/>
            <a:ext cx="0" cy="3092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4486322" y="5113020"/>
            <a:ext cx="0" cy="3107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6228967" y="2518839"/>
            <a:ext cx="86472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2004" name="TextBox 17"/>
          <p:cNvSpPr txBox="1">
            <a:spLocks noChangeArrowheads="1"/>
          </p:cNvSpPr>
          <p:nvPr/>
        </p:nvSpPr>
        <p:spPr bwMode="auto">
          <a:xfrm>
            <a:off x="7241724" y="2257955"/>
            <a:ext cx="752129" cy="433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50000"/>
              <a:buFont typeface="Wingdings 2" panose="05020102010507070707" pitchFamily="18" charset="2"/>
              <a:buChar char=""/>
              <a:defRPr sz="3200">
                <a:solidFill>
                  <a:schemeClr val="tx1"/>
                </a:solidFill>
                <a:latin typeface="Cambria" panose="02040503050406030204" pitchFamily="18" charset="0"/>
              </a:defRPr>
            </a:lvl1pPr>
            <a:lvl2pPr marL="742950" indent="-285750">
              <a:spcBef>
                <a:spcPct val="20000"/>
              </a:spcBef>
              <a:buClr>
                <a:schemeClr val="accent2"/>
              </a:buClr>
              <a:buSzPct val="50000"/>
              <a:buFont typeface="Wingdings 2" panose="05020102010507070707" pitchFamily="18" charset="2"/>
              <a:buChar char="³"/>
              <a:defRPr sz="2800">
                <a:solidFill>
                  <a:schemeClr val="tx1"/>
                </a:solidFill>
                <a:latin typeface="Cambria" panose="02040503050406030204" pitchFamily="18" charset="0"/>
              </a:defRPr>
            </a:lvl2pPr>
            <a:lvl3pPr marL="1143000" indent="-228600">
              <a:spcBef>
                <a:spcPct val="20000"/>
              </a:spcBef>
              <a:buClr>
                <a:srgbClr val="7B9B57"/>
              </a:buClr>
              <a:buSzPct val="60000"/>
              <a:buFont typeface="Wingdings 2" panose="05020102010507070707" pitchFamily="18" charset="2"/>
              <a:buChar char="®"/>
              <a:defRPr sz="2400">
                <a:solidFill>
                  <a:schemeClr val="tx1"/>
                </a:solidFill>
                <a:latin typeface="Cambria" panose="02040503050406030204" pitchFamily="18" charset="0"/>
              </a:defRPr>
            </a:lvl3pPr>
            <a:lvl4pPr marL="1600200" indent="-228600">
              <a:spcBef>
                <a:spcPct val="20000"/>
              </a:spcBef>
              <a:buClr>
                <a:srgbClr val="8B7396"/>
              </a:buClr>
              <a:buSzPct val="45000"/>
              <a:buFont typeface="Wingdings 2" panose="05020102010507070707" pitchFamily="18" charset="2"/>
              <a:buChar char="¯"/>
              <a:defRPr sz="2000">
                <a:solidFill>
                  <a:schemeClr val="tx1"/>
                </a:solidFill>
                <a:latin typeface="Cambria" panose="02040503050406030204" pitchFamily="18" charset="0"/>
              </a:defRPr>
            </a:lvl4pPr>
            <a:lvl5pPr marL="2057400" indent="-228600">
              <a:spcBef>
                <a:spcPct val="20000"/>
              </a:spcBef>
              <a:buClr>
                <a:srgbClr val="E89A53"/>
              </a:buClr>
              <a:buFont typeface="Wingdings 2" panose="05020102010507070707" pitchFamily="18" charset="2"/>
              <a:buChar char=""/>
              <a:defRPr sz="2000">
                <a:solidFill>
                  <a:schemeClr val="tx1"/>
                </a:solidFill>
                <a:latin typeface="Cambria" panose="02040503050406030204" pitchFamily="18" charset="0"/>
              </a:defRPr>
            </a:lvl5pPr>
            <a:lvl6pPr marL="25146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6pPr>
            <a:lvl7pPr marL="29718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7pPr>
            <a:lvl8pPr marL="34290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8pPr>
            <a:lvl9pPr marL="38862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9pPr>
          </a:lstStyle>
          <a:p>
            <a:pPr eaLnBrk="1" hangingPunct="1">
              <a:spcBef>
                <a:spcPct val="0"/>
              </a:spcBef>
              <a:buClrTx/>
              <a:buSzTx/>
              <a:buFontTx/>
              <a:buNone/>
            </a:pPr>
            <a:r>
              <a:rPr lang="zh-CN" altLang="en-US" sz="2216">
                <a:latin typeface="Arial" panose="020B0604020202020204" pitchFamily="34" charset="0"/>
              </a:rPr>
              <a:t>开发</a:t>
            </a:r>
          </a:p>
        </p:txBody>
      </p:sp>
      <p:sp>
        <p:nvSpPr>
          <p:cNvPr id="42005" name="TextBox 18"/>
          <p:cNvSpPr txBox="1">
            <a:spLocks noChangeArrowheads="1"/>
          </p:cNvSpPr>
          <p:nvPr/>
        </p:nvSpPr>
        <p:spPr bwMode="auto">
          <a:xfrm>
            <a:off x="15875" y="6308515"/>
            <a:ext cx="3502882" cy="490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50000"/>
              <a:buFont typeface="Wingdings 2" panose="05020102010507070707" pitchFamily="18" charset="2"/>
              <a:buChar char=""/>
              <a:defRPr sz="3200">
                <a:solidFill>
                  <a:schemeClr val="tx1"/>
                </a:solidFill>
                <a:latin typeface="Cambria" panose="02040503050406030204" pitchFamily="18" charset="0"/>
              </a:defRPr>
            </a:lvl1pPr>
            <a:lvl2pPr marL="742950" indent="-285750">
              <a:spcBef>
                <a:spcPct val="20000"/>
              </a:spcBef>
              <a:buClr>
                <a:schemeClr val="accent2"/>
              </a:buClr>
              <a:buSzPct val="50000"/>
              <a:buFont typeface="Wingdings 2" panose="05020102010507070707" pitchFamily="18" charset="2"/>
              <a:buChar char="³"/>
              <a:defRPr sz="2800">
                <a:solidFill>
                  <a:schemeClr val="tx1"/>
                </a:solidFill>
                <a:latin typeface="Cambria" panose="02040503050406030204" pitchFamily="18" charset="0"/>
              </a:defRPr>
            </a:lvl2pPr>
            <a:lvl3pPr marL="1143000" indent="-228600">
              <a:spcBef>
                <a:spcPct val="20000"/>
              </a:spcBef>
              <a:buClr>
                <a:srgbClr val="7B9B57"/>
              </a:buClr>
              <a:buSzPct val="60000"/>
              <a:buFont typeface="Wingdings 2" panose="05020102010507070707" pitchFamily="18" charset="2"/>
              <a:buChar char="®"/>
              <a:defRPr sz="2400">
                <a:solidFill>
                  <a:schemeClr val="tx1"/>
                </a:solidFill>
                <a:latin typeface="Cambria" panose="02040503050406030204" pitchFamily="18" charset="0"/>
              </a:defRPr>
            </a:lvl3pPr>
            <a:lvl4pPr marL="1600200" indent="-228600">
              <a:spcBef>
                <a:spcPct val="20000"/>
              </a:spcBef>
              <a:buClr>
                <a:srgbClr val="8B7396"/>
              </a:buClr>
              <a:buSzPct val="45000"/>
              <a:buFont typeface="Wingdings 2" panose="05020102010507070707" pitchFamily="18" charset="2"/>
              <a:buChar char="¯"/>
              <a:defRPr sz="2000">
                <a:solidFill>
                  <a:schemeClr val="tx1"/>
                </a:solidFill>
                <a:latin typeface="Cambria" panose="02040503050406030204" pitchFamily="18" charset="0"/>
              </a:defRPr>
            </a:lvl4pPr>
            <a:lvl5pPr marL="2057400" indent="-228600">
              <a:spcBef>
                <a:spcPct val="20000"/>
              </a:spcBef>
              <a:buClr>
                <a:srgbClr val="E89A53"/>
              </a:buClr>
              <a:buFont typeface="Wingdings 2" panose="05020102010507070707" pitchFamily="18" charset="2"/>
              <a:buChar char=""/>
              <a:defRPr sz="2000">
                <a:solidFill>
                  <a:schemeClr val="tx1"/>
                </a:solidFill>
                <a:latin typeface="Cambria" panose="02040503050406030204" pitchFamily="18" charset="0"/>
              </a:defRPr>
            </a:lvl5pPr>
            <a:lvl6pPr marL="25146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6pPr>
            <a:lvl7pPr marL="29718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7pPr>
            <a:lvl8pPr marL="34290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8pPr>
            <a:lvl9pPr marL="38862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9pPr>
          </a:lstStyle>
          <a:p>
            <a:pPr eaLnBrk="1" hangingPunct="1">
              <a:spcBef>
                <a:spcPct val="0"/>
              </a:spcBef>
              <a:buClrTx/>
              <a:buSzTx/>
              <a:buFontTx/>
              <a:buNone/>
            </a:pPr>
            <a:r>
              <a:rPr lang="zh-CN" altLang="en-US" sz="2585" dirty="0">
                <a:latin typeface="Arial" panose="020B0604020202020204" pitchFamily="34" charset="0"/>
              </a:rPr>
              <a:t>理想化的软件开发过程</a:t>
            </a:r>
          </a:p>
        </p:txBody>
      </p:sp>
      <p:sp>
        <p:nvSpPr>
          <p:cNvPr id="16" name="TextBox 76"/>
          <p:cNvSpPr txBox="1">
            <a:spLocks noChangeArrowheads="1"/>
          </p:cNvSpPr>
          <p:nvPr/>
        </p:nvSpPr>
        <p:spPr bwMode="auto">
          <a:xfrm>
            <a:off x="539750" y="115888"/>
            <a:ext cx="18582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dirty="0" smtClean="0">
                <a:latin typeface="微软雅黑" panose="020B0503020204020204" pitchFamily="34" charset="-122"/>
              </a:rPr>
              <a:t>软件过程</a:t>
            </a:r>
            <a:r>
              <a:rPr lang="en-US" altLang="zh-CN" sz="1800" baseline="30000" dirty="0" smtClean="0">
                <a:latin typeface="微软雅黑" panose="020B0503020204020204" pitchFamily="34" charset="-122"/>
              </a:rPr>
              <a:t>【5】 </a:t>
            </a:r>
            <a:endParaRPr lang="en-US" altLang="zh-CN" sz="1800" baseline="30000" dirty="0">
              <a:latin typeface="微软雅黑" panose="020B0503020204020204" pitchFamily="34" charset="-122"/>
            </a:endParaRPr>
          </a:p>
        </p:txBody>
      </p:sp>
      <p:cxnSp>
        <p:nvCxnSpPr>
          <p:cNvPr id="18"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204971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300" fill="hold"/>
                                        <p:tgtEl>
                                          <p:spTgt spid="19"/>
                                        </p:tgtEl>
                                        <p:attrNameLst>
                                          <p:attrName>ppt_x</p:attrName>
                                        </p:attrNameLst>
                                      </p:cBhvr>
                                      <p:tavLst>
                                        <p:tav tm="0">
                                          <p:val>
                                            <p:strVal val="0-#ppt_w/2"/>
                                          </p:val>
                                        </p:tav>
                                        <p:tav tm="100000">
                                          <p:val>
                                            <p:strVal val="#ppt_x"/>
                                          </p:val>
                                        </p:tav>
                                      </p:tavLst>
                                    </p:anim>
                                    <p:anim calcmode="lin" valueType="num">
                                      <p:cBhvr additive="base">
                                        <p:cTn id="8" dur="3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16"/>
                                        </p:tgtEl>
                                        <p:attrNameLst>
                                          <p:attrName>style.visibility</p:attrName>
                                        </p:attrNameLst>
                                      </p:cBhvr>
                                      <p:to>
                                        <p:strVal val="visible"/>
                                      </p:to>
                                    </p:set>
                                    <p:anim calcmode="lin" valueType="num">
                                      <p:cBhvr>
                                        <p:cTn id="16" dur="4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16"/>
                                        </p:tgtEl>
                                        <p:attrNameLst>
                                          <p:attrName>ppt_y</p:attrName>
                                        </p:attrNameLst>
                                      </p:cBhvr>
                                      <p:tavLst>
                                        <p:tav tm="0">
                                          <p:val>
                                            <p:strVal val="#ppt_y"/>
                                          </p:val>
                                        </p:tav>
                                        <p:tav tm="100000">
                                          <p:val>
                                            <p:strVal val="#ppt_y"/>
                                          </p:val>
                                        </p:tav>
                                      </p:tavLst>
                                    </p:anim>
                                    <p:anim calcmode="lin" valueType="num">
                                      <p:cBhvr>
                                        <p:cTn id="18" dur="4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581650" cy="469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219" name="直接连接符 3"/>
          <p:cNvCxnSpPr>
            <a:cxnSpLocks noChangeShapeType="1"/>
          </p:cNvCxnSpPr>
          <p:nvPr/>
        </p:nvCxnSpPr>
        <p:spPr bwMode="auto">
          <a:xfrm>
            <a:off x="4140200" y="2997200"/>
            <a:ext cx="5005388" cy="0"/>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20" name="TextBox 5"/>
          <p:cNvSpPr txBox="1">
            <a:spLocks noChangeArrowheads="1"/>
          </p:cNvSpPr>
          <p:nvPr/>
        </p:nvSpPr>
        <p:spPr bwMode="auto">
          <a:xfrm>
            <a:off x="7672388" y="2349500"/>
            <a:ext cx="10048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200">
                <a:solidFill>
                  <a:schemeClr val="bg1"/>
                </a:solidFill>
                <a:latin typeface="微软雅黑" panose="020B0503020204020204" pitchFamily="34" charset="-122"/>
              </a:rPr>
              <a:t>目录</a:t>
            </a:r>
          </a:p>
        </p:txBody>
      </p:sp>
      <p:sp>
        <p:nvSpPr>
          <p:cNvPr id="9221" name="TextBox 6"/>
          <p:cNvSpPr txBox="1">
            <a:spLocks noChangeArrowheads="1"/>
          </p:cNvSpPr>
          <p:nvPr/>
        </p:nvSpPr>
        <p:spPr bwMode="auto">
          <a:xfrm>
            <a:off x="6705600" y="2563813"/>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chemeClr val="bg1"/>
                </a:solidFill>
              </a:rPr>
              <a:t>Contents</a:t>
            </a:r>
            <a:endParaRPr lang="zh-CN" altLang="en-US" sz="1800">
              <a:solidFill>
                <a:schemeClr val="bg1"/>
              </a:solidFill>
            </a:endParaRPr>
          </a:p>
        </p:txBody>
      </p:sp>
      <p:sp>
        <p:nvSpPr>
          <p:cNvPr id="9222" name="矩形 7"/>
          <p:cNvSpPr>
            <a:spLocks noChangeArrowheads="1"/>
          </p:cNvSpPr>
          <p:nvPr/>
        </p:nvSpPr>
        <p:spPr bwMode="auto">
          <a:xfrm>
            <a:off x="8704263" y="2420938"/>
            <a:ext cx="441325" cy="4413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9223" name="AutoShape 3"/>
          <p:cNvSpPr>
            <a:spLocks noChangeAspect="1" noChangeArrowheads="1" noTextEdit="1"/>
          </p:cNvSpPr>
          <p:nvPr/>
        </p:nvSpPr>
        <p:spPr bwMode="auto">
          <a:xfrm>
            <a:off x="4772809" y="3290888"/>
            <a:ext cx="596900"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24" name="Oval 5"/>
          <p:cNvSpPr>
            <a:spLocks noChangeArrowheads="1"/>
          </p:cNvSpPr>
          <p:nvPr/>
        </p:nvSpPr>
        <p:spPr bwMode="auto">
          <a:xfrm>
            <a:off x="4772809" y="3290888"/>
            <a:ext cx="603250" cy="6016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9225" name="Oval 6"/>
          <p:cNvSpPr>
            <a:spLocks noChangeArrowheads="1"/>
          </p:cNvSpPr>
          <p:nvPr/>
        </p:nvSpPr>
        <p:spPr bwMode="auto">
          <a:xfrm>
            <a:off x="4826784" y="3344863"/>
            <a:ext cx="496888" cy="495300"/>
          </a:xfrm>
          <a:prstGeom prst="ellipse">
            <a:avLst/>
          </a:prstGeom>
          <a:solidFill>
            <a:srgbClr val="DC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9226" name="TextBox 14"/>
          <p:cNvSpPr txBox="1">
            <a:spLocks noChangeArrowheads="1"/>
          </p:cNvSpPr>
          <p:nvPr/>
        </p:nvSpPr>
        <p:spPr bwMode="auto">
          <a:xfrm>
            <a:off x="4906159" y="3357563"/>
            <a:ext cx="365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solidFill>
                  <a:srgbClr val="FFFFFF"/>
                </a:solidFill>
                <a:latin typeface="微软雅黑" panose="020B0503020204020204" pitchFamily="34" charset="-122"/>
              </a:rPr>
              <a:t>1</a:t>
            </a:r>
            <a:endParaRPr lang="zh-CN" altLang="en-US" sz="2400">
              <a:solidFill>
                <a:srgbClr val="FFFFFF"/>
              </a:solidFill>
              <a:latin typeface="微软雅黑" panose="020B0503020204020204" pitchFamily="34" charset="-122"/>
            </a:endParaRPr>
          </a:p>
        </p:txBody>
      </p:sp>
      <p:sp>
        <p:nvSpPr>
          <p:cNvPr id="9227" name="TextBox 15"/>
          <p:cNvSpPr txBox="1">
            <a:spLocks noChangeArrowheads="1"/>
          </p:cNvSpPr>
          <p:nvPr/>
        </p:nvSpPr>
        <p:spPr bwMode="auto">
          <a:xfrm>
            <a:off x="5422097" y="3322638"/>
            <a:ext cx="37433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600" dirty="0" smtClean="0">
                <a:solidFill>
                  <a:schemeClr val="tx1">
                    <a:lumMod val="60000"/>
                    <a:lumOff val="40000"/>
                  </a:schemeClr>
                </a:solidFill>
                <a:latin typeface="微软雅黑" panose="020B0503020204020204" pitchFamily="34" charset="-122"/>
              </a:rPr>
              <a:t>软件工程相关基本概念</a:t>
            </a:r>
            <a:endParaRPr lang="zh-CN" altLang="en-US" sz="2600" dirty="0">
              <a:solidFill>
                <a:schemeClr val="tx1">
                  <a:lumMod val="60000"/>
                  <a:lumOff val="40000"/>
                </a:schemeClr>
              </a:solidFill>
              <a:latin typeface="微软雅黑" panose="020B0503020204020204" pitchFamily="34" charset="-122"/>
            </a:endParaRPr>
          </a:p>
        </p:txBody>
      </p:sp>
      <p:sp>
        <p:nvSpPr>
          <p:cNvPr id="9228" name="AutoShape 3"/>
          <p:cNvSpPr>
            <a:spLocks noChangeAspect="1" noChangeArrowheads="1" noTextEdit="1"/>
          </p:cNvSpPr>
          <p:nvPr/>
        </p:nvSpPr>
        <p:spPr bwMode="auto">
          <a:xfrm>
            <a:off x="4772809" y="4027488"/>
            <a:ext cx="596900"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29" name="Oval 5"/>
          <p:cNvSpPr>
            <a:spLocks noChangeArrowheads="1"/>
          </p:cNvSpPr>
          <p:nvPr/>
        </p:nvSpPr>
        <p:spPr bwMode="auto">
          <a:xfrm>
            <a:off x="4772809" y="4027488"/>
            <a:ext cx="603250" cy="6016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9230" name="Oval 6"/>
          <p:cNvSpPr>
            <a:spLocks noChangeArrowheads="1"/>
          </p:cNvSpPr>
          <p:nvPr/>
        </p:nvSpPr>
        <p:spPr bwMode="auto">
          <a:xfrm>
            <a:off x="4826784" y="4081463"/>
            <a:ext cx="496888" cy="495300"/>
          </a:xfrm>
          <a:prstGeom prst="ellipse">
            <a:avLst/>
          </a:prstGeom>
          <a:solidFill>
            <a:srgbClr val="DC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9231" name="TextBox 19"/>
          <p:cNvSpPr txBox="1">
            <a:spLocks noChangeArrowheads="1"/>
          </p:cNvSpPr>
          <p:nvPr/>
        </p:nvSpPr>
        <p:spPr bwMode="auto">
          <a:xfrm>
            <a:off x="4906159" y="4094163"/>
            <a:ext cx="365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solidFill>
                  <a:srgbClr val="FFFFFF"/>
                </a:solidFill>
                <a:latin typeface="微软雅黑" panose="020B0503020204020204" pitchFamily="34" charset="-122"/>
              </a:rPr>
              <a:t>2</a:t>
            </a:r>
            <a:endParaRPr lang="zh-CN" altLang="en-US" sz="2400">
              <a:solidFill>
                <a:srgbClr val="FFFFFF"/>
              </a:solidFill>
              <a:latin typeface="微软雅黑" panose="020B0503020204020204" pitchFamily="34" charset="-122"/>
            </a:endParaRPr>
          </a:p>
        </p:txBody>
      </p:sp>
      <p:sp>
        <p:nvSpPr>
          <p:cNvPr id="9232" name="TextBox 20"/>
          <p:cNvSpPr txBox="1">
            <a:spLocks noChangeArrowheads="1"/>
          </p:cNvSpPr>
          <p:nvPr/>
        </p:nvSpPr>
        <p:spPr bwMode="auto">
          <a:xfrm>
            <a:off x="5422097" y="4059238"/>
            <a:ext cx="37433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600" dirty="0" smtClean="0">
                <a:solidFill>
                  <a:schemeClr val="bg1"/>
                </a:solidFill>
                <a:latin typeface="微软雅黑" panose="020B0503020204020204" pitchFamily="34" charset="-122"/>
              </a:rPr>
              <a:t>软件工程师职业道德</a:t>
            </a:r>
            <a:endParaRPr lang="zh-CN" altLang="en-US" sz="2600" dirty="0">
              <a:solidFill>
                <a:schemeClr val="bg1"/>
              </a:solidFill>
              <a:latin typeface="微软雅黑" panose="020B0503020204020204" pitchFamily="34" charset="-122"/>
            </a:endParaRPr>
          </a:p>
        </p:txBody>
      </p:sp>
      <p:cxnSp>
        <p:nvCxnSpPr>
          <p:cNvPr id="6171" name="直接连接符 32"/>
          <p:cNvCxnSpPr>
            <a:cxnSpLocks noChangeShapeType="1"/>
          </p:cNvCxnSpPr>
          <p:nvPr/>
        </p:nvCxnSpPr>
        <p:spPr bwMode="auto">
          <a:xfrm flipH="1">
            <a:off x="8174038" y="5653088"/>
            <a:ext cx="971550" cy="1204912"/>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72" name="直接连接符 34"/>
          <p:cNvCxnSpPr>
            <a:cxnSpLocks noChangeShapeType="1"/>
          </p:cNvCxnSpPr>
          <p:nvPr/>
        </p:nvCxnSpPr>
        <p:spPr bwMode="auto">
          <a:xfrm flipH="1">
            <a:off x="7453313" y="6122988"/>
            <a:ext cx="1692275" cy="735012"/>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additive="base">
                                        <p:cTn id="7" dur="500" fill="hold"/>
                                        <p:tgtEl>
                                          <p:spTgt spid="9218"/>
                                        </p:tgtEl>
                                        <p:attrNameLst>
                                          <p:attrName>ppt_x</p:attrName>
                                        </p:attrNameLst>
                                      </p:cBhvr>
                                      <p:tavLst>
                                        <p:tav tm="0">
                                          <p:val>
                                            <p:strVal val="0-#ppt_w/2"/>
                                          </p:val>
                                        </p:tav>
                                        <p:tav tm="100000">
                                          <p:val>
                                            <p:strVal val="#ppt_x"/>
                                          </p:val>
                                        </p:tav>
                                      </p:tavLst>
                                    </p:anim>
                                    <p:anim calcmode="lin" valueType="num">
                                      <p:cBhvr additive="base">
                                        <p:cTn id="8" dur="500" fill="hold"/>
                                        <p:tgtEl>
                                          <p:spTgt spid="9218"/>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8" fill="hold" nodeType="afterEffect">
                                  <p:stCondLst>
                                    <p:cond delay="0"/>
                                  </p:stCondLst>
                                  <p:childTnLst>
                                    <p:set>
                                      <p:cBhvr>
                                        <p:cTn id="11" dur="1" fill="hold">
                                          <p:stCondLst>
                                            <p:cond delay="0"/>
                                          </p:stCondLst>
                                        </p:cTn>
                                        <p:tgtEl>
                                          <p:spTgt spid="9219"/>
                                        </p:tgtEl>
                                        <p:attrNameLst>
                                          <p:attrName>style.visibility</p:attrName>
                                        </p:attrNameLst>
                                      </p:cBhvr>
                                      <p:to>
                                        <p:strVal val="visible"/>
                                      </p:to>
                                    </p:set>
                                    <p:animEffect transition="in" filter="wipe(left)">
                                      <p:cBhvr>
                                        <p:cTn id="12" dur="500"/>
                                        <p:tgtEl>
                                          <p:spTgt spid="9219"/>
                                        </p:tgtEl>
                                      </p:cBhvr>
                                    </p:animEffect>
                                  </p:childTnLst>
                                </p:cTn>
                              </p:par>
                            </p:childTnLst>
                          </p:cTn>
                        </p:par>
                        <p:par>
                          <p:cTn id="13" fill="hold" nodeType="afterGroup">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9222"/>
                                        </p:tgtEl>
                                        <p:attrNameLst>
                                          <p:attrName>style.visibility</p:attrName>
                                        </p:attrNameLst>
                                      </p:cBhvr>
                                      <p:to>
                                        <p:strVal val="visible"/>
                                      </p:to>
                                    </p:set>
                                    <p:anim calcmode="lin" valueType="num">
                                      <p:cBhvr additive="base">
                                        <p:cTn id="16" dur="500" fill="hold"/>
                                        <p:tgtEl>
                                          <p:spTgt spid="9222"/>
                                        </p:tgtEl>
                                        <p:attrNameLst>
                                          <p:attrName>ppt_x</p:attrName>
                                        </p:attrNameLst>
                                      </p:cBhvr>
                                      <p:tavLst>
                                        <p:tav tm="0">
                                          <p:val>
                                            <p:strVal val="1+#ppt_w/2"/>
                                          </p:val>
                                        </p:tav>
                                        <p:tav tm="100000">
                                          <p:val>
                                            <p:strVal val="#ppt_x"/>
                                          </p:val>
                                        </p:tav>
                                      </p:tavLst>
                                    </p:anim>
                                    <p:anim calcmode="lin" valueType="num">
                                      <p:cBhvr additive="base">
                                        <p:cTn id="17" dur="500" fill="hold"/>
                                        <p:tgtEl>
                                          <p:spTgt spid="9222"/>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5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9221"/>
                                        </p:tgtEl>
                                        <p:attrNameLst>
                                          <p:attrName>style.visibility</p:attrName>
                                        </p:attrNameLst>
                                      </p:cBhvr>
                                      <p:to>
                                        <p:strVal val="visible"/>
                                      </p:to>
                                    </p:set>
                                    <p:anim calcmode="lin" valueType="num">
                                      <p:cBhvr>
                                        <p:cTn id="21" dur="500" fill="hold"/>
                                        <p:tgtEl>
                                          <p:spTgt spid="9221"/>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9221"/>
                                        </p:tgtEl>
                                        <p:attrNameLst>
                                          <p:attrName>ppt_y</p:attrName>
                                        </p:attrNameLst>
                                      </p:cBhvr>
                                      <p:tavLst>
                                        <p:tav tm="0">
                                          <p:val>
                                            <p:strVal val="#ppt_y"/>
                                          </p:val>
                                        </p:tav>
                                        <p:tav tm="100000">
                                          <p:val>
                                            <p:strVal val="#ppt_y"/>
                                          </p:val>
                                        </p:tav>
                                      </p:tavLst>
                                    </p:anim>
                                    <p:anim calcmode="lin" valueType="num">
                                      <p:cBhvr>
                                        <p:cTn id="23" dur="500" fill="hold"/>
                                        <p:tgtEl>
                                          <p:spTgt spid="9221"/>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9221"/>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9221"/>
                                        </p:tgtEl>
                                      </p:cBhvr>
                                    </p:animEffect>
                                  </p:childTnLst>
                                </p:cTn>
                              </p:par>
                              <p:par>
                                <p:cTn id="26" presetID="41" presetClass="entr" presetSubtype="0" fill="hold" grpId="0" nodeType="withEffect">
                                  <p:stCondLst>
                                    <p:cond delay="0"/>
                                  </p:stCondLst>
                                  <p:iterate type="lt">
                                    <p:tmPct val="10000"/>
                                  </p:iterate>
                                  <p:childTnLst>
                                    <p:set>
                                      <p:cBhvr>
                                        <p:cTn id="27" dur="1" fill="hold">
                                          <p:stCondLst>
                                            <p:cond delay="0"/>
                                          </p:stCondLst>
                                        </p:cTn>
                                        <p:tgtEl>
                                          <p:spTgt spid="9220"/>
                                        </p:tgtEl>
                                        <p:attrNameLst>
                                          <p:attrName>style.visibility</p:attrName>
                                        </p:attrNameLst>
                                      </p:cBhvr>
                                      <p:to>
                                        <p:strVal val="visible"/>
                                      </p:to>
                                    </p:set>
                                    <p:anim calcmode="lin" valueType="num">
                                      <p:cBhvr>
                                        <p:cTn id="28" dur="500" fill="hold"/>
                                        <p:tgtEl>
                                          <p:spTgt spid="9220"/>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9220"/>
                                        </p:tgtEl>
                                        <p:attrNameLst>
                                          <p:attrName>ppt_y</p:attrName>
                                        </p:attrNameLst>
                                      </p:cBhvr>
                                      <p:tavLst>
                                        <p:tav tm="0">
                                          <p:val>
                                            <p:strVal val="#ppt_y"/>
                                          </p:val>
                                        </p:tav>
                                        <p:tav tm="100000">
                                          <p:val>
                                            <p:strVal val="#ppt_y"/>
                                          </p:val>
                                        </p:tav>
                                      </p:tavLst>
                                    </p:anim>
                                    <p:anim calcmode="lin" valueType="num">
                                      <p:cBhvr>
                                        <p:cTn id="30" dur="500" fill="hold"/>
                                        <p:tgtEl>
                                          <p:spTgt spid="9220"/>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9220"/>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9220"/>
                                        </p:tgtEl>
                                      </p:cBhvr>
                                    </p:animEffect>
                                  </p:childTnLst>
                                </p:cTn>
                              </p:par>
                            </p:childTnLst>
                          </p:cTn>
                        </p:par>
                        <p:par>
                          <p:cTn id="33" fill="hold" nodeType="afterGroup">
                            <p:stCondLst>
                              <p:cond delay="2350"/>
                            </p:stCondLst>
                            <p:childTnLst>
                              <p:par>
                                <p:cTn id="34" presetID="52" presetClass="entr" presetSubtype="0" fill="hold" grpId="0" nodeType="afterEffect" nodePh="1">
                                  <p:stCondLst>
                                    <p:cond delay="0"/>
                                  </p:stCondLst>
                                  <p:endCondLst>
                                    <p:cond evt="begin" delay="0">
                                      <p:tn val="34"/>
                                    </p:cond>
                                  </p:endCondLst>
                                  <p:childTnLst>
                                    <p:set>
                                      <p:cBhvr>
                                        <p:cTn id="35" dur="1" fill="hold">
                                          <p:stCondLst>
                                            <p:cond delay="0"/>
                                          </p:stCondLst>
                                        </p:cTn>
                                        <p:tgtEl>
                                          <p:spTgt spid="9223"/>
                                        </p:tgtEl>
                                        <p:attrNameLst>
                                          <p:attrName>style.visibility</p:attrName>
                                        </p:attrNameLst>
                                      </p:cBhvr>
                                      <p:to>
                                        <p:strVal val="visible"/>
                                      </p:to>
                                    </p:set>
                                    <p:animScale>
                                      <p:cBhvr>
                                        <p:cTn id="36" dur="1000" decel="50000" fill="hold">
                                          <p:stCondLst>
                                            <p:cond delay="0"/>
                                          </p:stCondLst>
                                        </p:cTn>
                                        <p:tgtEl>
                                          <p:spTgt spid="92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37" dur="1000" decel="50000" fill="hold">
                                          <p:stCondLst>
                                            <p:cond delay="0"/>
                                          </p:stCondLst>
                                        </p:cTn>
                                        <p:tgtEl>
                                          <p:spTgt spid="9223"/>
                                        </p:tgtEl>
                                        <p:attrNameLst>
                                          <p:attrName>ppt_x,ppt_y</p:attrName>
                                        </p:attrNameLst>
                                      </p:cBhvr>
                                      <p:rCtr x="0" y="0"/>
                                    </p:animMotion>
                                    <p:animEffect transition="in" filter="fade">
                                      <p:cBhvr>
                                        <p:cTn id="38" dur="1000"/>
                                        <p:tgtEl>
                                          <p:spTgt spid="9223"/>
                                        </p:tgtEl>
                                      </p:cBhvr>
                                    </p:animEffect>
                                  </p:childTnLst>
                                </p:cTn>
                              </p:par>
                              <p:par>
                                <p:cTn id="39" presetID="52" presetClass="entr" presetSubtype="0" fill="hold" grpId="0" nodeType="withEffect">
                                  <p:stCondLst>
                                    <p:cond delay="0"/>
                                  </p:stCondLst>
                                  <p:childTnLst>
                                    <p:set>
                                      <p:cBhvr>
                                        <p:cTn id="40" dur="1" fill="hold">
                                          <p:stCondLst>
                                            <p:cond delay="0"/>
                                          </p:stCondLst>
                                        </p:cTn>
                                        <p:tgtEl>
                                          <p:spTgt spid="9224"/>
                                        </p:tgtEl>
                                        <p:attrNameLst>
                                          <p:attrName>style.visibility</p:attrName>
                                        </p:attrNameLst>
                                      </p:cBhvr>
                                      <p:to>
                                        <p:strVal val="visible"/>
                                      </p:to>
                                    </p:set>
                                    <p:animScale>
                                      <p:cBhvr>
                                        <p:cTn id="41" dur="1000" decel="50000" fill="hold">
                                          <p:stCondLst>
                                            <p:cond delay="0"/>
                                          </p:stCondLst>
                                        </p:cTn>
                                        <p:tgtEl>
                                          <p:spTgt spid="92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42" dur="1000" decel="50000" fill="hold">
                                          <p:stCondLst>
                                            <p:cond delay="0"/>
                                          </p:stCondLst>
                                        </p:cTn>
                                        <p:tgtEl>
                                          <p:spTgt spid="9224"/>
                                        </p:tgtEl>
                                        <p:attrNameLst>
                                          <p:attrName>ppt_x,ppt_y</p:attrName>
                                        </p:attrNameLst>
                                      </p:cBhvr>
                                      <p:rCtr x="0" y="0"/>
                                    </p:animMotion>
                                    <p:animEffect transition="in" filter="fade">
                                      <p:cBhvr>
                                        <p:cTn id="43" dur="1000"/>
                                        <p:tgtEl>
                                          <p:spTgt spid="9224"/>
                                        </p:tgtEl>
                                      </p:cBhvr>
                                    </p:animEffect>
                                  </p:childTnLst>
                                </p:cTn>
                              </p:par>
                              <p:par>
                                <p:cTn id="44" presetID="52" presetClass="entr" presetSubtype="0" fill="hold" grpId="0" nodeType="withEffect">
                                  <p:stCondLst>
                                    <p:cond delay="0"/>
                                  </p:stCondLst>
                                  <p:childTnLst>
                                    <p:set>
                                      <p:cBhvr>
                                        <p:cTn id="45" dur="1" fill="hold">
                                          <p:stCondLst>
                                            <p:cond delay="0"/>
                                          </p:stCondLst>
                                        </p:cTn>
                                        <p:tgtEl>
                                          <p:spTgt spid="9225"/>
                                        </p:tgtEl>
                                        <p:attrNameLst>
                                          <p:attrName>style.visibility</p:attrName>
                                        </p:attrNameLst>
                                      </p:cBhvr>
                                      <p:to>
                                        <p:strVal val="visible"/>
                                      </p:to>
                                    </p:set>
                                    <p:animScale>
                                      <p:cBhvr>
                                        <p:cTn id="46" dur="1000" decel="50000" fill="hold">
                                          <p:stCondLst>
                                            <p:cond delay="0"/>
                                          </p:stCondLst>
                                        </p:cTn>
                                        <p:tgtEl>
                                          <p:spTgt spid="922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47" dur="1000" decel="50000" fill="hold">
                                          <p:stCondLst>
                                            <p:cond delay="0"/>
                                          </p:stCondLst>
                                        </p:cTn>
                                        <p:tgtEl>
                                          <p:spTgt spid="9225"/>
                                        </p:tgtEl>
                                        <p:attrNameLst>
                                          <p:attrName>ppt_x,ppt_y</p:attrName>
                                        </p:attrNameLst>
                                      </p:cBhvr>
                                      <p:rCtr x="0" y="0"/>
                                    </p:animMotion>
                                    <p:animEffect transition="in" filter="fade">
                                      <p:cBhvr>
                                        <p:cTn id="48" dur="1000"/>
                                        <p:tgtEl>
                                          <p:spTgt spid="9225"/>
                                        </p:tgtEl>
                                      </p:cBhvr>
                                    </p:animEffect>
                                  </p:childTnLst>
                                </p:cTn>
                              </p:par>
                              <p:par>
                                <p:cTn id="49" presetID="52" presetClass="entr" presetSubtype="0" fill="hold" grpId="0" nodeType="withEffect">
                                  <p:stCondLst>
                                    <p:cond delay="0"/>
                                  </p:stCondLst>
                                  <p:childTnLst>
                                    <p:set>
                                      <p:cBhvr>
                                        <p:cTn id="50" dur="1" fill="hold">
                                          <p:stCondLst>
                                            <p:cond delay="0"/>
                                          </p:stCondLst>
                                        </p:cTn>
                                        <p:tgtEl>
                                          <p:spTgt spid="9226"/>
                                        </p:tgtEl>
                                        <p:attrNameLst>
                                          <p:attrName>style.visibility</p:attrName>
                                        </p:attrNameLst>
                                      </p:cBhvr>
                                      <p:to>
                                        <p:strVal val="visible"/>
                                      </p:to>
                                    </p:set>
                                    <p:animScale>
                                      <p:cBhvr>
                                        <p:cTn id="51" dur="1000" decel="50000" fill="hold">
                                          <p:stCondLst>
                                            <p:cond delay="0"/>
                                          </p:stCondLst>
                                        </p:cTn>
                                        <p:tgtEl>
                                          <p:spTgt spid="92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52" dur="1000" decel="50000" fill="hold">
                                          <p:stCondLst>
                                            <p:cond delay="0"/>
                                          </p:stCondLst>
                                        </p:cTn>
                                        <p:tgtEl>
                                          <p:spTgt spid="9226"/>
                                        </p:tgtEl>
                                        <p:attrNameLst>
                                          <p:attrName>ppt_x,ppt_y</p:attrName>
                                        </p:attrNameLst>
                                      </p:cBhvr>
                                      <p:rCtr x="0" y="0"/>
                                    </p:animMotion>
                                    <p:animEffect transition="in" filter="fade">
                                      <p:cBhvr>
                                        <p:cTn id="53" dur="1000"/>
                                        <p:tgtEl>
                                          <p:spTgt spid="9226"/>
                                        </p:tgtEl>
                                      </p:cBhvr>
                                    </p:animEffect>
                                  </p:childTnLst>
                                </p:cTn>
                              </p:par>
                            </p:childTnLst>
                          </p:cTn>
                        </p:par>
                        <p:par>
                          <p:cTn id="54" fill="hold" nodeType="afterGroup">
                            <p:stCondLst>
                              <p:cond delay="3350"/>
                            </p:stCondLst>
                            <p:childTnLst>
                              <p:par>
                                <p:cTn id="55" presetID="22" presetClass="entr" presetSubtype="8" fill="hold" grpId="0" nodeType="afterEffect">
                                  <p:stCondLst>
                                    <p:cond delay="0"/>
                                  </p:stCondLst>
                                  <p:childTnLst>
                                    <p:set>
                                      <p:cBhvr>
                                        <p:cTn id="56" dur="1" fill="hold">
                                          <p:stCondLst>
                                            <p:cond delay="0"/>
                                          </p:stCondLst>
                                        </p:cTn>
                                        <p:tgtEl>
                                          <p:spTgt spid="9227"/>
                                        </p:tgtEl>
                                        <p:attrNameLst>
                                          <p:attrName>style.visibility</p:attrName>
                                        </p:attrNameLst>
                                      </p:cBhvr>
                                      <p:to>
                                        <p:strVal val="visible"/>
                                      </p:to>
                                    </p:set>
                                    <p:animEffect transition="in" filter="wipe(left)">
                                      <p:cBhvr>
                                        <p:cTn id="57" dur="500"/>
                                        <p:tgtEl>
                                          <p:spTgt spid="9227"/>
                                        </p:tgtEl>
                                      </p:cBhvr>
                                    </p:animEffect>
                                  </p:childTnLst>
                                </p:cTn>
                              </p:par>
                            </p:childTnLst>
                          </p:cTn>
                        </p:par>
                        <p:par>
                          <p:cTn id="58" fill="hold" nodeType="afterGroup">
                            <p:stCondLst>
                              <p:cond delay="3850"/>
                            </p:stCondLst>
                            <p:childTnLst>
                              <p:par>
                                <p:cTn id="59" presetID="52" presetClass="entr" presetSubtype="0" fill="hold" grpId="0" nodeType="afterEffect" nodePh="1">
                                  <p:stCondLst>
                                    <p:cond delay="0"/>
                                  </p:stCondLst>
                                  <p:endCondLst>
                                    <p:cond evt="begin" delay="0">
                                      <p:tn val="59"/>
                                    </p:cond>
                                  </p:endCondLst>
                                  <p:childTnLst>
                                    <p:set>
                                      <p:cBhvr>
                                        <p:cTn id="60" dur="1" fill="hold">
                                          <p:stCondLst>
                                            <p:cond delay="0"/>
                                          </p:stCondLst>
                                        </p:cTn>
                                        <p:tgtEl>
                                          <p:spTgt spid="9228"/>
                                        </p:tgtEl>
                                        <p:attrNameLst>
                                          <p:attrName>style.visibility</p:attrName>
                                        </p:attrNameLst>
                                      </p:cBhvr>
                                      <p:to>
                                        <p:strVal val="visible"/>
                                      </p:to>
                                    </p:set>
                                    <p:animScale>
                                      <p:cBhvr>
                                        <p:cTn id="61" dur="1000" decel="50000" fill="hold">
                                          <p:stCondLst>
                                            <p:cond delay="0"/>
                                          </p:stCondLst>
                                        </p:cTn>
                                        <p:tgtEl>
                                          <p:spTgt spid="92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62" dur="1000" decel="50000" fill="hold">
                                          <p:stCondLst>
                                            <p:cond delay="0"/>
                                          </p:stCondLst>
                                        </p:cTn>
                                        <p:tgtEl>
                                          <p:spTgt spid="9228"/>
                                        </p:tgtEl>
                                        <p:attrNameLst>
                                          <p:attrName>ppt_x,ppt_y</p:attrName>
                                        </p:attrNameLst>
                                      </p:cBhvr>
                                      <p:rCtr x="0" y="0"/>
                                    </p:animMotion>
                                    <p:animEffect transition="in" filter="fade">
                                      <p:cBhvr>
                                        <p:cTn id="63" dur="1000"/>
                                        <p:tgtEl>
                                          <p:spTgt spid="9228"/>
                                        </p:tgtEl>
                                      </p:cBhvr>
                                    </p:animEffect>
                                  </p:childTnLst>
                                </p:cTn>
                              </p:par>
                              <p:par>
                                <p:cTn id="64" presetID="52" presetClass="entr" presetSubtype="0" fill="hold" grpId="0" nodeType="withEffect">
                                  <p:stCondLst>
                                    <p:cond delay="0"/>
                                  </p:stCondLst>
                                  <p:childTnLst>
                                    <p:set>
                                      <p:cBhvr>
                                        <p:cTn id="65" dur="1" fill="hold">
                                          <p:stCondLst>
                                            <p:cond delay="0"/>
                                          </p:stCondLst>
                                        </p:cTn>
                                        <p:tgtEl>
                                          <p:spTgt spid="9229"/>
                                        </p:tgtEl>
                                        <p:attrNameLst>
                                          <p:attrName>style.visibility</p:attrName>
                                        </p:attrNameLst>
                                      </p:cBhvr>
                                      <p:to>
                                        <p:strVal val="visible"/>
                                      </p:to>
                                    </p:set>
                                    <p:animScale>
                                      <p:cBhvr>
                                        <p:cTn id="66" dur="1000" decel="50000" fill="hold">
                                          <p:stCondLst>
                                            <p:cond delay="0"/>
                                          </p:stCondLst>
                                        </p:cTn>
                                        <p:tgtEl>
                                          <p:spTgt spid="922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67" dur="1000" decel="50000" fill="hold">
                                          <p:stCondLst>
                                            <p:cond delay="0"/>
                                          </p:stCondLst>
                                        </p:cTn>
                                        <p:tgtEl>
                                          <p:spTgt spid="9229"/>
                                        </p:tgtEl>
                                        <p:attrNameLst>
                                          <p:attrName>ppt_x,ppt_y</p:attrName>
                                        </p:attrNameLst>
                                      </p:cBhvr>
                                      <p:rCtr x="0" y="0"/>
                                    </p:animMotion>
                                    <p:animEffect transition="in" filter="fade">
                                      <p:cBhvr>
                                        <p:cTn id="68" dur="1000"/>
                                        <p:tgtEl>
                                          <p:spTgt spid="9229"/>
                                        </p:tgtEl>
                                      </p:cBhvr>
                                    </p:animEffect>
                                  </p:childTnLst>
                                </p:cTn>
                              </p:par>
                              <p:par>
                                <p:cTn id="69" presetID="52" presetClass="entr" presetSubtype="0" fill="hold" grpId="0" nodeType="withEffect">
                                  <p:stCondLst>
                                    <p:cond delay="0"/>
                                  </p:stCondLst>
                                  <p:childTnLst>
                                    <p:set>
                                      <p:cBhvr>
                                        <p:cTn id="70" dur="1" fill="hold">
                                          <p:stCondLst>
                                            <p:cond delay="0"/>
                                          </p:stCondLst>
                                        </p:cTn>
                                        <p:tgtEl>
                                          <p:spTgt spid="9230"/>
                                        </p:tgtEl>
                                        <p:attrNameLst>
                                          <p:attrName>style.visibility</p:attrName>
                                        </p:attrNameLst>
                                      </p:cBhvr>
                                      <p:to>
                                        <p:strVal val="visible"/>
                                      </p:to>
                                    </p:set>
                                    <p:animScale>
                                      <p:cBhvr>
                                        <p:cTn id="71" dur="1000" decel="50000" fill="hold">
                                          <p:stCondLst>
                                            <p:cond delay="0"/>
                                          </p:stCondLst>
                                        </p:cTn>
                                        <p:tgtEl>
                                          <p:spTgt spid="92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72" dur="1000" decel="50000" fill="hold">
                                          <p:stCondLst>
                                            <p:cond delay="0"/>
                                          </p:stCondLst>
                                        </p:cTn>
                                        <p:tgtEl>
                                          <p:spTgt spid="9230"/>
                                        </p:tgtEl>
                                        <p:attrNameLst>
                                          <p:attrName>ppt_x,ppt_y</p:attrName>
                                        </p:attrNameLst>
                                      </p:cBhvr>
                                      <p:rCtr x="0" y="0"/>
                                    </p:animMotion>
                                    <p:animEffect transition="in" filter="fade">
                                      <p:cBhvr>
                                        <p:cTn id="73" dur="1000"/>
                                        <p:tgtEl>
                                          <p:spTgt spid="9230"/>
                                        </p:tgtEl>
                                      </p:cBhvr>
                                    </p:animEffect>
                                  </p:childTnLst>
                                </p:cTn>
                              </p:par>
                              <p:par>
                                <p:cTn id="74" presetID="52" presetClass="entr" presetSubtype="0" fill="hold" grpId="0" nodeType="withEffect">
                                  <p:stCondLst>
                                    <p:cond delay="0"/>
                                  </p:stCondLst>
                                  <p:childTnLst>
                                    <p:set>
                                      <p:cBhvr>
                                        <p:cTn id="75" dur="1" fill="hold">
                                          <p:stCondLst>
                                            <p:cond delay="0"/>
                                          </p:stCondLst>
                                        </p:cTn>
                                        <p:tgtEl>
                                          <p:spTgt spid="9231"/>
                                        </p:tgtEl>
                                        <p:attrNameLst>
                                          <p:attrName>style.visibility</p:attrName>
                                        </p:attrNameLst>
                                      </p:cBhvr>
                                      <p:to>
                                        <p:strVal val="visible"/>
                                      </p:to>
                                    </p:set>
                                    <p:animScale>
                                      <p:cBhvr>
                                        <p:cTn id="76" dur="1000" decel="50000" fill="hold">
                                          <p:stCondLst>
                                            <p:cond delay="0"/>
                                          </p:stCondLst>
                                        </p:cTn>
                                        <p:tgtEl>
                                          <p:spTgt spid="923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77" dur="1000" decel="50000" fill="hold">
                                          <p:stCondLst>
                                            <p:cond delay="0"/>
                                          </p:stCondLst>
                                        </p:cTn>
                                        <p:tgtEl>
                                          <p:spTgt spid="9231"/>
                                        </p:tgtEl>
                                        <p:attrNameLst>
                                          <p:attrName>ppt_x,ppt_y</p:attrName>
                                        </p:attrNameLst>
                                      </p:cBhvr>
                                      <p:rCtr x="0" y="0"/>
                                    </p:animMotion>
                                    <p:animEffect transition="in" filter="fade">
                                      <p:cBhvr>
                                        <p:cTn id="78" dur="1000"/>
                                        <p:tgtEl>
                                          <p:spTgt spid="9231"/>
                                        </p:tgtEl>
                                      </p:cBhvr>
                                    </p:animEffect>
                                  </p:childTnLst>
                                </p:cTn>
                              </p:par>
                            </p:childTnLst>
                          </p:cTn>
                        </p:par>
                        <p:par>
                          <p:cTn id="79" fill="hold" nodeType="afterGroup">
                            <p:stCondLst>
                              <p:cond delay="4850"/>
                            </p:stCondLst>
                            <p:childTnLst>
                              <p:par>
                                <p:cTn id="80" presetID="22" presetClass="entr" presetSubtype="8" fill="hold" grpId="0" nodeType="afterEffect">
                                  <p:stCondLst>
                                    <p:cond delay="0"/>
                                  </p:stCondLst>
                                  <p:childTnLst>
                                    <p:set>
                                      <p:cBhvr>
                                        <p:cTn id="81" dur="1" fill="hold">
                                          <p:stCondLst>
                                            <p:cond delay="0"/>
                                          </p:stCondLst>
                                        </p:cTn>
                                        <p:tgtEl>
                                          <p:spTgt spid="9232"/>
                                        </p:tgtEl>
                                        <p:attrNameLst>
                                          <p:attrName>style.visibility</p:attrName>
                                        </p:attrNameLst>
                                      </p:cBhvr>
                                      <p:to>
                                        <p:strVal val="visible"/>
                                      </p:to>
                                    </p:set>
                                    <p:animEffect transition="in" filter="wipe(left)">
                                      <p:cBhvr>
                                        <p:cTn id="82" dur="500"/>
                                        <p:tgtEl>
                                          <p:spTgt spid="9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autoUpdateAnimBg="0"/>
      <p:bldP spid="9221" grpId="0" autoUpdateAnimBg="0"/>
      <p:bldP spid="9222" grpId="0" animBg="1" autoUpdateAnimBg="0"/>
      <p:bldP spid="9223" grpId="0" animBg="1"/>
      <p:bldP spid="9224" grpId="0" animBg="1" autoUpdateAnimBg="0"/>
      <p:bldP spid="9225" grpId="0" animBg="1" autoUpdateAnimBg="0"/>
      <p:bldP spid="9226" grpId="0" autoUpdateAnimBg="0"/>
      <p:bldP spid="9227" grpId="0" autoUpdateAnimBg="0"/>
      <p:bldP spid="9228" grpId="0" animBg="1"/>
      <p:bldP spid="9229" grpId="0" animBg="1" autoUpdateAnimBg="0"/>
      <p:bldP spid="9230" grpId="0" animBg="1" autoUpdateAnimBg="0"/>
      <p:bldP spid="9231" grpId="0" autoUpdateAnimBg="0"/>
      <p:bldP spid="9232"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773858" y="738087"/>
            <a:ext cx="792911" cy="2945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dirty="0">
                <a:sym typeface="Symbol"/>
              </a:rPr>
              <a:t></a:t>
            </a:r>
            <a:endParaRPr lang="zh-CN" altLang="en-US" dirty="0"/>
          </a:p>
        </p:txBody>
      </p:sp>
      <p:sp>
        <p:nvSpPr>
          <p:cNvPr id="5" name="矩形 4"/>
          <p:cNvSpPr/>
          <p:nvPr/>
        </p:nvSpPr>
        <p:spPr>
          <a:xfrm>
            <a:off x="180274" y="1302358"/>
            <a:ext cx="2015253" cy="597981"/>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defRPr/>
            </a:pPr>
            <a:r>
              <a:rPr lang="zh-CN" altLang="en-US" dirty="0"/>
              <a:t>需求</a:t>
            </a:r>
            <a:r>
              <a:rPr lang="en-US" altLang="zh-CN" dirty="0"/>
              <a:t>1</a:t>
            </a:r>
            <a:endParaRPr lang="zh-CN" altLang="en-US" dirty="0"/>
          </a:p>
        </p:txBody>
      </p:sp>
      <p:sp>
        <p:nvSpPr>
          <p:cNvPr id="6" name="矩形 5"/>
          <p:cNvSpPr/>
          <p:nvPr/>
        </p:nvSpPr>
        <p:spPr>
          <a:xfrm>
            <a:off x="178809" y="2342962"/>
            <a:ext cx="1985941" cy="587721"/>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r>
              <a:rPr lang="zh-CN" altLang="en-US" dirty="0">
                <a:solidFill>
                  <a:schemeClr val="dk1"/>
                </a:solidFill>
              </a:rPr>
              <a:t>分析</a:t>
            </a:r>
            <a:r>
              <a:rPr lang="en-US" altLang="zh-CN" dirty="0">
                <a:solidFill>
                  <a:schemeClr val="dk1"/>
                </a:solidFill>
              </a:rPr>
              <a:t>1</a:t>
            </a:r>
            <a:endParaRPr lang="zh-CN" altLang="en-US" dirty="0">
              <a:solidFill>
                <a:schemeClr val="dk1"/>
              </a:solidFill>
            </a:endParaRPr>
          </a:p>
        </p:txBody>
      </p:sp>
      <p:sp>
        <p:nvSpPr>
          <p:cNvPr id="7" name="矩形 6"/>
          <p:cNvSpPr/>
          <p:nvPr/>
        </p:nvSpPr>
        <p:spPr>
          <a:xfrm>
            <a:off x="180275" y="3494954"/>
            <a:ext cx="1984475" cy="496851"/>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r>
              <a:rPr lang="zh-CN" altLang="en-US" dirty="0">
                <a:solidFill>
                  <a:schemeClr val="dk1"/>
                </a:solidFill>
              </a:rPr>
              <a:t>设计</a:t>
            </a:r>
            <a:r>
              <a:rPr lang="en-US" altLang="zh-CN" dirty="0">
                <a:solidFill>
                  <a:schemeClr val="dk1"/>
                </a:solidFill>
              </a:rPr>
              <a:t>1</a:t>
            </a:r>
            <a:endParaRPr lang="zh-CN" altLang="en-US" dirty="0">
              <a:solidFill>
                <a:schemeClr val="dk1"/>
              </a:solidFill>
            </a:endParaRPr>
          </a:p>
        </p:txBody>
      </p:sp>
      <p:sp>
        <p:nvSpPr>
          <p:cNvPr id="8" name="矩形 7"/>
          <p:cNvSpPr/>
          <p:nvPr/>
        </p:nvSpPr>
        <p:spPr>
          <a:xfrm>
            <a:off x="178808" y="4597115"/>
            <a:ext cx="1981544" cy="498317"/>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r>
              <a:rPr lang="zh-CN" altLang="en-US" dirty="0">
                <a:solidFill>
                  <a:schemeClr val="dk1"/>
                </a:solidFill>
              </a:rPr>
              <a:t>实现</a:t>
            </a:r>
          </a:p>
        </p:txBody>
      </p:sp>
      <p:cxnSp>
        <p:nvCxnSpPr>
          <p:cNvPr id="10" name="直接箭头连接符 9"/>
          <p:cNvCxnSpPr>
            <a:stCxn id="4" idx="4"/>
          </p:cNvCxnSpPr>
          <p:nvPr/>
        </p:nvCxnSpPr>
        <p:spPr>
          <a:xfrm flipH="1">
            <a:off x="1169580" y="1032681"/>
            <a:ext cx="734" cy="2652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5" idx="2"/>
            <a:endCxn id="6" idx="0"/>
          </p:cNvCxnSpPr>
          <p:nvPr/>
        </p:nvCxnSpPr>
        <p:spPr>
          <a:xfrm flipH="1">
            <a:off x="1172512" y="1900339"/>
            <a:ext cx="14656" cy="44262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6" idx="2"/>
            <a:endCxn id="7" idx="0"/>
          </p:cNvCxnSpPr>
          <p:nvPr/>
        </p:nvCxnSpPr>
        <p:spPr>
          <a:xfrm>
            <a:off x="1172511" y="2930683"/>
            <a:ext cx="0" cy="5642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7" idx="2"/>
            <a:endCxn id="8" idx="0"/>
          </p:cNvCxnSpPr>
          <p:nvPr/>
        </p:nvCxnSpPr>
        <p:spPr>
          <a:xfrm flipH="1">
            <a:off x="1169581" y="3991806"/>
            <a:ext cx="2931" cy="60530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3416405" y="3496420"/>
            <a:ext cx="1985940" cy="495386"/>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r>
              <a:rPr lang="zh-CN" altLang="en-US" dirty="0">
                <a:solidFill>
                  <a:schemeClr val="dk1"/>
                </a:solidFill>
              </a:rPr>
              <a:t>设计</a:t>
            </a:r>
            <a:r>
              <a:rPr lang="en-US" altLang="zh-CN" dirty="0">
                <a:solidFill>
                  <a:schemeClr val="dk1"/>
                </a:solidFill>
              </a:rPr>
              <a:t>2</a:t>
            </a:r>
            <a:endParaRPr lang="zh-CN" altLang="en-US" dirty="0">
              <a:solidFill>
                <a:schemeClr val="dk1"/>
              </a:solidFill>
            </a:endParaRPr>
          </a:p>
        </p:txBody>
      </p:sp>
      <p:sp>
        <p:nvSpPr>
          <p:cNvPr id="24" name="矩形 23"/>
          <p:cNvSpPr/>
          <p:nvPr/>
        </p:nvSpPr>
        <p:spPr>
          <a:xfrm>
            <a:off x="3030942" y="4572199"/>
            <a:ext cx="1981544" cy="499783"/>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r>
              <a:rPr lang="zh-CN" altLang="en-US" dirty="0">
                <a:solidFill>
                  <a:schemeClr val="dk1"/>
                </a:solidFill>
              </a:rPr>
              <a:t>实现</a:t>
            </a:r>
          </a:p>
        </p:txBody>
      </p:sp>
      <p:cxnSp>
        <p:nvCxnSpPr>
          <p:cNvPr id="25" name="直接箭头连接符 24"/>
          <p:cNvCxnSpPr>
            <a:stCxn id="23" idx="2"/>
          </p:cNvCxnSpPr>
          <p:nvPr/>
        </p:nvCxnSpPr>
        <p:spPr>
          <a:xfrm flipH="1">
            <a:off x="4027576" y="3991806"/>
            <a:ext cx="381799" cy="5759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6" idx="3"/>
            <a:endCxn id="23" idx="0"/>
          </p:cNvCxnSpPr>
          <p:nvPr/>
        </p:nvCxnSpPr>
        <p:spPr>
          <a:xfrm>
            <a:off x="2164750" y="2636823"/>
            <a:ext cx="2244625" cy="859597"/>
          </a:xfrm>
          <a:prstGeom prst="straightConnector1">
            <a:avLst/>
          </a:prstGeom>
          <a:ln>
            <a:prstDash val="dashDot"/>
            <a:tailEnd type="arrow"/>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6876779" y="1432800"/>
            <a:ext cx="2016719" cy="597981"/>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r>
              <a:rPr lang="zh-CN" altLang="en-US" dirty="0">
                <a:solidFill>
                  <a:schemeClr val="dk1"/>
                </a:solidFill>
              </a:rPr>
              <a:t>需求</a:t>
            </a:r>
            <a:r>
              <a:rPr lang="en-US" altLang="zh-CN" dirty="0">
                <a:solidFill>
                  <a:schemeClr val="dk1"/>
                </a:solidFill>
              </a:rPr>
              <a:t>n</a:t>
            </a:r>
            <a:endParaRPr lang="zh-CN" altLang="en-US" dirty="0">
              <a:solidFill>
                <a:schemeClr val="dk1"/>
              </a:solidFill>
            </a:endParaRPr>
          </a:p>
        </p:txBody>
      </p:sp>
      <p:sp>
        <p:nvSpPr>
          <p:cNvPr id="31" name="矩形 30"/>
          <p:cNvSpPr/>
          <p:nvPr/>
        </p:nvSpPr>
        <p:spPr>
          <a:xfrm>
            <a:off x="6876779" y="2473403"/>
            <a:ext cx="1985941" cy="587722"/>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r>
              <a:rPr lang="zh-CN" altLang="en-US" dirty="0">
                <a:solidFill>
                  <a:schemeClr val="dk1"/>
                </a:solidFill>
              </a:rPr>
              <a:t>分析</a:t>
            </a:r>
            <a:r>
              <a:rPr lang="en-US" altLang="zh-CN" dirty="0">
                <a:solidFill>
                  <a:schemeClr val="dk1"/>
                </a:solidFill>
              </a:rPr>
              <a:t>n</a:t>
            </a:r>
            <a:endParaRPr lang="zh-CN" altLang="en-US" dirty="0">
              <a:solidFill>
                <a:schemeClr val="dk1"/>
              </a:solidFill>
            </a:endParaRPr>
          </a:p>
        </p:txBody>
      </p:sp>
      <p:sp>
        <p:nvSpPr>
          <p:cNvPr id="32" name="矩形 31"/>
          <p:cNvSpPr/>
          <p:nvPr/>
        </p:nvSpPr>
        <p:spPr>
          <a:xfrm>
            <a:off x="6876779" y="3625396"/>
            <a:ext cx="1985941" cy="496852"/>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r>
              <a:rPr lang="zh-CN" altLang="en-US" dirty="0">
                <a:solidFill>
                  <a:schemeClr val="dk1"/>
                </a:solidFill>
              </a:rPr>
              <a:t>设计</a:t>
            </a:r>
            <a:r>
              <a:rPr lang="en-US" altLang="zh-CN" dirty="0">
                <a:solidFill>
                  <a:schemeClr val="dk1"/>
                </a:solidFill>
              </a:rPr>
              <a:t>n</a:t>
            </a:r>
            <a:endParaRPr lang="zh-CN" altLang="en-US" dirty="0">
              <a:solidFill>
                <a:schemeClr val="dk1"/>
              </a:solidFill>
            </a:endParaRPr>
          </a:p>
        </p:txBody>
      </p:sp>
      <p:sp>
        <p:nvSpPr>
          <p:cNvPr id="33" name="矩形 32"/>
          <p:cNvSpPr/>
          <p:nvPr/>
        </p:nvSpPr>
        <p:spPr>
          <a:xfrm>
            <a:off x="6876779" y="4727556"/>
            <a:ext cx="1981544" cy="498317"/>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r>
              <a:rPr lang="zh-CN" altLang="en-US" dirty="0">
                <a:solidFill>
                  <a:schemeClr val="dk1"/>
                </a:solidFill>
              </a:rPr>
              <a:t>实现</a:t>
            </a:r>
          </a:p>
        </p:txBody>
      </p:sp>
      <p:cxnSp>
        <p:nvCxnSpPr>
          <p:cNvPr id="34" name="直接箭头连接符 33"/>
          <p:cNvCxnSpPr>
            <a:stCxn id="30" idx="2"/>
            <a:endCxn id="31" idx="0"/>
          </p:cNvCxnSpPr>
          <p:nvPr/>
        </p:nvCxnSpPr>
        <p:spPr>
          <a:xfrm flipH="1">
            <a:off x="7869750" y="2030781"/>
            <a:ext cx="15389" cy="4426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31" idx="2"/>
            <a:endCxn id="32" idx="0"/>
          </p:cNvCxnSpPr>
          <p:nvPr/>
        </p:nvCxnSpPr>
        <p:spPr>
          <a:xfrm>
            <a:off x="7869750" y="3061125"/>
            <a:ext cx="0" cy="5642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32" idx="2"/>
            <a:endCxn id="33" idx="0"/>
          </p:cNvCxnSpPr>
          <p:nvPr/>
        </p:nvCxnSpPr>
        <p:spPr>
          <a:xfrm flipH="1">
            <a:off x="7867551" y="4122248"/>
            <a:ext cx="2199" cy="6053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4" idx="6"/>
            <a:endCxn id="30" idx="0"/>
          </p:cNvCxnSpPr>
          <p:nvPr/>
        </p:nvCxnSpPr>
        <p:spPr>
          <a:xfrm>
            <a:off x="1566769" y="885384"/>
            <a:ext cx="6318370" cy="547416"/>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sp>
        <p:nvSpPr>
          <p:cNvPr id="43" name="矩形 42"/>
          <p:cNvSpPr/>
          <p:nvPr/>
        </p:nvSpPr>
        <p:spPr bwMode="auto">
          <a:xfrm>
            <a:off x="1187168" y="5359247"/>
            <a:ext cx="4385192" cy="1105092"/>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r>
              <a:rPr lang="en-US" altLang="zh-CN" dirty="0">
                <a:solidFill>
                  <a:schemeClr val="dk1"/>
                </a:solidFill>
              </a:rPr>
              <a:t>Development</a:t>
            </a:r>
          </a:p>
          <a:p>
            <a:pPr algn="ctr" eaLnBrk="1" hangingPunct="1"/>
            <a:endParaRPr lang="en-US" altLang="zh-CN" dirty="0">
              <a:solidFill>
                <a:schemeClr val="dk1"/>
              </a:solidFill>
            </a:endParaRPr>
          </a:p>
          <a:p>
            <a:pPr algn="ctr" eaLnBrk="1" hangingPunct="1"/>
            <a:endParaRPr lang="en-US" altLang="zh-CN" dirty="0">
              <a:solidFill>
                <a:schemeClr val="dk1"/>
              </a:solidFill>
            </a:endParaRPr>
          </a:p>
          <a:p>
            <a:pPr algn="ctr" eaLnBrk="1" hangingPunct="1"/>
            <a:r>
              <a:rPr lang="en-US" altLang="zh-CN" dirty="0">
                <a:solidFill>
                  <a:schemeClr val="dk1"/>
                </a:solidFill>
              </a:rPr>
              <a:t>Maintenance</a:t>
            </a:r>
            <a:endParaRPr lang="zh-CN" altLang="en-US" dirty="0">
              <a:solidFill>
                <a:schemeClr val="dk1"/>
              </a:solidFill>
            </a:endParaRPr>
          </a:p>
        </p:txBody>
      </p:sp>
      <p:cxnSp>
        <p:nvCxnSpPr>
          <p:cNvPr id="45" name="直接箭头连接符 44"/>
          <p:cNvCxnSpPr/>
          <p:nvPr/>
        </p:nvCxnSpPr>
        <p:spPr bwMode="auto">
          <a:xfrm>
            <a:off x="1187168" y="5517232"/>
            <a:ext cx="1404907"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46" name="直接箭头连接符 45"/>
          <p:cNvCxnSpPr/>
          <p:nvPr/>
        </p:nvCxnSpPr>
        <p:spPr bwMode="auto">
          <a:xfrm>
            <a:off x="1187168" y="6309320"/>
            <a:ext cx="1404907" cy="0"/>
          </a:xfrm>
          <a:prstGeom prst="straightConnector1">
            <a:avLst/>
          </a:prstGeom>
          <a:ln>
            <a:solidFill>
              <a:schemeClr val="tx1">
                <a:lumMod val="60000"/>
                <a:lumOff val="40000"/>
              </a:schemeClr>
            </a:solidFill>
            <a:prstDash val="dashDot"/>
            <a:tailEnd type="arrow"/>
          </a:ln>
        </p:spPr>
        <p:style>
          <a:lnRef idx="2">
            <a:schemeClr val="accent5"/>
          </a:lnRef>
          <a:fillRef idx="0">
            <a:schemeClr val="accent5"/>
          </a:fillRef>
          <a:effectRef idx="1">
            <a:schemeClr val="accent5"/>
          </a:effectRef>
          <a:fontRef idx="minor">
            <a:schemeClr val="tx1"/>
          </a:fontRef>
        </p:style>
      </p:cxnSp>
      <p:sp>
        <p:nvSpPr>
          <p:cNvPr id="26" name="TextBox 76"/>
          <p:cNvSpPr txBox="1">
            <a:spLocks noChangeArrowheads="1"/>
          </p:cNvSpPr>
          <p:nvPr/>
        </p:nvSpPr>
        <p:spPr bwMode="auto">
          <a:xfrm>
            <a:off x="539750" y="115888"/>
            <a:ext cx="18582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dirty="0" smtClean="0">
                <a:latin typeface="微软雅黑" panose="020B0503020204020204" pitchFamily="34" charset="-122"/>
              </a:rPr>
              <a:t>软件过程</a:t>
            </a:r>
            <a:r>
              <a:rPr lang="en-US" altLang="zh-CN" sz="1800" baseline="30000" dirty="0" smtClean="0">
                <a:latin typeface="微软雅黑" panose="020B0503020204020204" pitchFamily="34" charset="-122"/>
              </a:rPr>
              <a:t>【5】 </a:t>
            </a:r>
            <a:endParaRPr lang="en-US" altLang="zh-CN" sz="1800" baseline="30000" dirty="0">
              <a:latin typeface="微软雅黑" panose="020B0503020204020204" pitchFamily="34" charset="-122"/>
            </a:endParaRPr>
          </a:p>
        </p:txBody>
      </p:sp>
      <p:cxnSp>
        <p:nvCxnSpPr>
          <p:cNvPr id="28" name="直接连接符 46"/>
          <p:cNvCxnSpPr>
            <a:cxnSpLocks noChangeShapeType="1"/>
          </p:cNvCxnSpPr>
          <p:nvPr/>
        </p:nvCxnSpPr>
        <p:spPr bwMode="auto">
          <a:xfrm flipH="1">
            <a:off x="612776"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15179850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300" fill="hold"/>
                                        <p:tgtEl>
                                          <p:spTgt spid="29"/>
                                        </p:tgtEl>
                                        <p:attrNameLst>
                                          <p:attrName>ppt_x</p:attrName>
                                        </p:attrNameLst>
                                      </p:cBhvr>
                                      <p:tavLst>
                                        <p:tav tm="0">
                                          <p:val>
                                            <p:strVal val="0-#ppt_w/2"/>
                                          </p:val>
                                        </p:tav>
                                        <p:tav tm="100000">
                                          <p:val>
                                            <p:strVal val="#ppt_x"/>
                                          </p:val>
                                        </p:tav>
                                      </p:tavLst>
                                    </p:anim>
                                    <p:anim calcmode="lin" valueType="num">
                                      <p:cBhvr additive="base">
                                        <p:cTn id="8" dur="300" fill="hold"/>
                                        <p:tgtEl>
                                          <p:spTgt spid="29"/>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500"/>
                                        <p:tgtEl>
                                          <p:spTgt spid="28"/>
                                        </p:tgtEl>
                                      </p:cBhvr>
                                    </p:animEffect>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26"/>
                                        </p:tgtEl>
                                        <p:attrNameLst>
                                          <p:attrName>style.visibility</p:attrName>
                                        </p:attrNameLst>
                                      </p:cBhvr>
                                      <p:to>
                                        <p:strVal val="visible"/>
                                      </p:to>
                                    </p:set>
                                    <p:anim calcmode="lin" valueType="num">
                                      <p:cBhvr>
                                        <p:cTn id="16" dur="4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26"/>
                                        </p:tgtEl>
                                        <p:attrNameLst>
                                          <p:attrName>ppt_y</p:attrName>
                                        </p:attrNameLst>
                                      </p:cBhvr>
                                      <p:tavLst>
                                        <p:tav tm="0">
                                          <p:val>
                                            <p:strVal val="#ppt_y"/>
                                          </p:val>
                                        </p:tav>
                                        <p:tav tm="100000">
                                          <p:val>
                                            <p:strVal val="#ppt_y"/>
                                          </p:val>
                                        </p:tav>
                                      </p:tavLst>
                                    </p:anim>
                                    <p:anim calcmode="lin" valueType="num">
                                      <p:cBhvr>
                                        <p:cTn id="18" dur="4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utoUpdateAnimBg="0"/>
      <p:bldP spid="2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76"/>
          <p:cNvSpPr txBox="1">
            <a:spLocks noChangeArrowheads="1"/>
          </p:cNvSpPr>
          <p:nvPr/>
        </p:nvSpPr>
        <p:spPr bwMode="auto">
          <a:xfrm>
            <a:off x="539750" y="115888"/>
            <a:ext cx="18582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dirty="0" smtClean="0">
                <a:latin typeface="微软雅黑" panose="020B0503020204020204" pitchFamily="34" charset="-122"/>
              </a:rPr>
              <a:t>软件过程</a:t>
            </a:r>
            <a:r>
              <a:rPr lang="en-US" altLang="zh-CN" sz="1800" baseline="30000" dirty="0" smtClean="0">
                <a:latin typeface="微软雅黑" panose="020B0503020204020204" pitchFamily="34" charset="-122"/>
              </a:rPr>
              <a:t>【5】 </a:t>
            </a:r>
            <a:endParaRPr lang="en-US" altLang="zh-CN" sz="1800" baseline="30000" dirty="0">
              <a:latin typeface="微软雅黑" panose="020B0503020204020204" pitchFamily="34" charset="-122"/>
            </a:endParaRPr>
          </a:p>
        </p:txBody>
      </p:sp>
      <p:cxnSp>
        <p:nvCxnSpPr>
          <p:cNvPr id="5" name="直接连接符 46"/>
          <p:cNvCxnSpPr>
            <a:cxnSpLocks noChangeShapeType="1"/>
          </p:cNvCxnSpPr>
          <p:nvPr/>
        </p:nvCxnSpPr>
        <p:spPr bwMode="auto">
          <a:xfrm flipH="1">
            <a:off x="612776"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1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1797050"/>
            <a:ext cx="2819400"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4688" y="2855913"/>
            <a:ext cx="2692400" cy="174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7097" y="5157192"/>
            <a:ext cx="281940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38600" y="3338513"/>
            <a:ext cx="9144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0" y="2514600"/>
            <a:ext cx="3619500" cy="240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893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300" fill="hold"/>
                                        <p:tgtEl>
                                          <p:spTgt spid="6"/>
                                        </p:tgtEl>
                                        <p:attrNameLst>
                                          <p:attrName>ppt_x</p:attrName>
                                        </p:attrNameLst>
                                      </p:cBhvr>
                                      <p:tavLst>
                                        <p:tav tm="0">
                                          <p:val>
                                            <p:strVal val="0-#ppt_w/2"/>
                                          </p:val>
                                        </p:tav>
                                        <p:tav tm="100000">
                                          <p:val>
                                            <p:strVal val="#ppt_x"/>
                                          </p:val>
                                        </p:tav>
                                      </p:tavLst>
                                    </p:anim>
                                    <p:anim calcmode="lin" valueType="num">
                                      <p:cBhvr additive="base">
                                        <p:cTn id="8" dur="3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4"/>
                                        </p:tgtEl>
                                        <p:attrNameLst>
                                          <p:attrName>style.visibility</p:attrName>
                                        </p:attrNameLst>
                                      </p:cBhvr>
                                      <p:to>
                                        <p:strVal val="visible"/>
                                      </p:to>
                                    </p:set>
                                    <p:anim calcmode="lin" valueType="num">
                                      <p:cBhvr>
                                        <p:cTn id="16" dur="4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4"/>
                                        </p:tgtEl>
                                        <p:attrNameLst>
                                          <p:attrName>ppt_y</p:attrName>
                                        </p:attrNameLst>
                                      </p:cBhvr>
                                      <p:tavLst>
                                        <p:tav tm="0">
                                          <p:val>
                                            <p:strVal val="#ppt_y"/>
                                          </p:val>
                                        </p:tav>
                                        <p:tav tm="100000">
                                          <p:val>
                                            <p:strVal val="#ppt_y"/>
                                          </p:val>
                                        </p:tav>
                                      </p:tavLst>
                                    </p:anim>
                                    <p:anim calcmode="lin" valueType="num">
                                      <p:cBhvr>
                                        <p:cTn id="18" dur="4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5"/>
          <p:cNvSpPr>
            <a:spLocks noGrp="1" noChangeArrowheads="1"/>
          </p:cNvSpPr>
          <p:nvPr>
            <p:ph type="body" sz="half" idx="1"/>
          </p:nvPr>
        </p:nvSpPr>
        <p:spPr>
          <a:xfrm>
            <a:off x="252315" y="836713"/>
            <a:ext cx="4367274" cy="4104455"/>
          </a:xfrm>
          <a:solidFill>
            <a:srgbClr val="FFFFFF"/>
          </a:solidFill>
          <a:ln>
            <a:solidFill>
              <a:srgbClr val="000000"/>
            </a:solidFill>
            <a:miter lim="800000"/>
            <a:headEnd/>
            <a:tailEnd/>
          </a:ln>
        </p:spPr>
        <p:txBody>
          <a:bodyPr/>
          <a:lstStyle/>
          <a:p>
            <a:pPr eaLnBrk="1" hangingPunct="1"/>
            <a:r>
              <a:rPr lang="zh-CN" altLang="en-US" sz="2216" dirty="0">
                <a:ea typeface="宋体" panose="02010600030101010101" pitchFamily="2" charset="-122"/>
              </a:rPr>
              <a:t>是从一特定角度提出的软件过程的简化描述</a:t>
            </a:r>
            <a:endParaRPr lang="en-GB" altLang="zh-CN" sz="2216" dirty="0">
              <a:ea typeface="宋体" panose="02010600030101010101" pitchFamily="2" charset="-122"/>
            </a:endParaRPr>
          </a:p>
          <a:p>
            <a:pPr eaLnBrk="1" hangingPunct="1"/>
            <a:r>
              <a:rPr lang="zh-CN" altLang="en-US" sz="2216" dirty="0">
                <a:ea typeface="宋体" panose="02010600030101010101" pitchFamily="2" charset="-122"/>
              </a:rPr>
              <a:t>不同视角的过程模型：</a:t>
            </a:r>
            <a:endParaRPr lang="en-GB" altLang="zh-CN" sz="2216" dirty="0">
              <a:ea typeface="宋体" panose="02010600030101010101" pitchFamily="2" charset="-122"/>
            </a:endParaRPr>
          </a:p>
          <a:p>
            <a:pPr lvl="1" eaLnBrk="1" hangingPunct="1"/>
            <a:r>
              <a:rPr lang="zh-CN" altLang="en-US" sz="1846" dirty="0">
                <a:solidFill>
                  <a:srgbClr val="FF0000"/>
                </a:solidFill>
                <a:ea typeface="宋体" panose="02010600030101010101" pitchFamily="2" charset="-122"/>
              </a:rPr>
              <a:t>工作流视角</a:t>
            </a:r>
            <a:r>
              <a:rPr lang="en-GB" altLang="zh-CN" sz="1846" dirty="0">
                <a:solidFill>
                  <a:srgbClr val="FF0000"/>
                </a:solidFill>
                <a:ea typeface="宋体" panose="02010600030101010101" pitchFamily="2" charset="-122"/>
              </a:rPr>
              <a:t> </a:t>
            </a:r>
            <a:r>
              <a:rPr lang="en-GB" altLang="zh-CN" sz="1846" dirty="0">
                <a:ea typeface="宋体" panose="02010600030101010101" pitchFamily="2" charset="-122"/>
              </a:rPr>
              <a:t>–</a:t>
            </a:r>
            <a:r>
              <a:rPr lang="zh-CN" altLang="en-US" sz="1846" dirty="0">
                <a:ea typeface="宋体" panose="02010600030101010101" pitchFamily="2" charset="-122"/>
              </a:rPr>
              <a:t>该模型描述软件过程中各种活动的序列及其输入、输出和相互依赖性。</a:t>
            </a:r>
            <a:endParaRPr lang="en-GB" altLang="zh-CN" sz="1846" dirty="0">
              <a:ea typeface="宋体" panose="02010600030101010101" pitchFamily="2" charset="-122"/>
            </a:endParaRPr>
          </a:p>
          <a:p>
            <a:pPr lvl="1" eaLnBrk="1" hangingPunct="1"/>
            <a:r>
              <a:rPr lang="zh-CN" altLang="en-US" sz="1846" dirty="0">
                <a:solidFill>
                  <a:srgbClr val="FF0000"/>
                </a:solidFill>
                <a:ea typeface="宋体" panose="02010600030101010101" pitchFamily="2" charset="-122"/>
              </a:rPr>
              <a:t>数据流视角</a:t>
            </a:r>
            <a:r>
              <a:rPr lang="en-GB" altLang="zh-CN" sz="1846" dirty="0">
                <a:solidFill>
                  <a:srgbClr val="FF0000"/>
                </a:solidFill>
                <a:ea typeface="宋体" panose="02010600030101010101" pitchFamily="2" charset="-122"/>
              </a:rPr>
              <a:t> </a:t>
            </a:r>
            <a:r>
              <a:rPr lang="en-GB" altLang="zh-CN" sz="1846" dirty="0">
                <a:ea typeface="宋体" panose="02010600030101010101" pitchFamily="2" charset="-122"/>
              </a:rPr>
              <a:t>– </a:t>
            </a:r>
            <a:r>
              <a:rPr lang="zh-CN" altLang="en-US" sz="1846" dirty="0">
                <a:ea typeface="宋体" panose="02010600030101010101" pitchFamily="2" charset="-122"/>
              </a:rPr>
              <a:t>把软件过程描述成一组活动，其中每个活动完成一定的数据转换。</a:t>
            </a:r>
            <a:endParaRPr lang="en-GB" altLang="zh-CN" sz="1846" dirty="0">
              <a:ea typeface="宋体" panose="02010600030101010101" pitchFamily="2" charset="-122"/>
            </a:endParaRPr>
          </a:p>
          <a:p>
            <a:pPr lvl="1" eaLnBrk="1" hangingPunct="1"/>
            <a:r>
              <a:rPr lang="zh-CN" altLang="en-US" sz="1846" dirty="0">
                <a:solidFill>
                  <a:srgbClr val="FF0000"/>
                </a:solidFill>
                <a:ea typeface="宋体" panose="02010600030101010101" pitchFamily="2" charset="-122"/>
              </a:rPr>
              <a:t>角色</a:t>
            </a:r>
            <a:r>
              <a:rPr lang="en-US" altLang="zh-CN" sz="1846" dirty="0">
                <a:solidFill>
                  <a:srgbClr val="FF0000"/>
                </a:solidFill>
                <a:ea typeface="宋体" panose="02010600030101010101" pitchFamily="2" charset="-122"/>
              </a:rPr>
              <a:t>/</a:t>
            </a:r>
            <a:r>
              <a:rPr lang="zh-CN" altLang="en-US" sz="1846" dirty="0">
                <a:solidFill>
                  <a:srgbClr val="FF0000"/>
                </a:solidFill>
                <a:ea typeface="宋体" panose="02010600030101010101" pitchFamily="2" charset="-122"/>
              </a:rPr>
              <a:t>动作模型</a:t>
            </a:r>
            <a:r>
              <a:rPr lang="en-US" altLang="zh-CN" sz="1846" dirty="0">
                <a:ea typeface="宋体" panose="02010600030101010101" pitchFamily="2" charset="-122"/>
              </a:rPr>
              <a:t>- </a:t>
            </a:r>
            <a:r>
              <a:rPr lang="zh-CN" altLang="en-US" sz="1846" dirty="0">
                <a:ea typeface="宋体" panose="02010600030101010101" pitchFamily="2" charset="-122"/>
              </a:rPr>
              <a:t>该模型描述了参与软件过程的人员的 不同角色和他们各自负责的活动。</a:t>
            </a:r>
            <a:endParaRPr lang="en-GB" altLang="zh-CN" sz="1846" dirty="0">
              <a:ea typeface="宋体" panose="02010600030101010101" pitchFamily="2" charset="-122"/>
            </a:endParaRPr>
          </a:p>
        </p:txBody>
      </p:sp>
      <p:graphicFrame>
        <p:nvGraphicFramePr>
          <p:cNvPr id="44036" name="Object 26"/>
          <p:cNvGraphicFramePr>
            <a:graphicFrameLocks noGrp="1" noChangeAspect="1"/>
          </p:cNvGraphicFramePr>
          <p:nvPr>
            <p:ph sz="half" idx="2"/>
          </p:nvPr>
        </p:nvGraphicFramePr>
        <p:xfrm>
          <a:off x="4968517" y="3626862"/>
          <a:ext cx="3750571" cy="2693845"/>
        </p:xfrm>
        <a:graphic>
          <a:graphicData uri="http://schemas.openxmlformats.org/presentationml/2006/ole">
            <mc:AlternateContent xmlns:mc="http://schemas.openxmlformats.org/markup-compatibility/2006">
              <mc:Choice xmlns:v="urn:schemas-microsoft-com:vml" Requires="v">
                <p:oleObj spid="_x0000_s1042" name="Visio" r:id="rId4" imgW="4062555" imgH="2917431" progId="Visio.Drawing.6">
                  <p:embed/>
                </p:oleObj>
              </mc:Choice>
              <mc:Fallback>
                <p:oleObj name="Visio" r:id="rId4" imgW="4062555" imgH="2917431"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517" y="3626862"/>
                        <a:ext cx="3750571" cy="2693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037" name="灯片编号占位符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50000"/>
              <a:buFont typeface="Wingdings 2" panose="05020102010507070707" pitchFamily="18" charset="2"/>
              <a:buChar char=""/>
              <a:defRPr sz="2954">
                <a:solidFill>
                  <a:schemeClr val="tx1"/>
                </a:solidFill>
                <a:latin typeface="Cambria" panose="02040503050406030204" pitchFamily="18" charset="0"/>
              </a:defRPr>
            </a:lvl1pPr>
            <a:lvl2pPr marL="685891" indent="-263804">
              <a:spcBef>
                <a:spcPct val="20000"/>
              </a:spcBef>
              <a:buClr>
                <a:schemeClr val="accent2"/>
              </a:buClr>
              <a:buSzPct val="50000"/>
              <a:buFont typeface="Wingdings 2" panose="05020102010507070707" pitchFamily="18" charset="2"/>
              <a:buChar char="³"/>
              <a:defRPr sz="2585">
                <a:solidFill>
                  <a:schemeClr val="tx1"/>
                </a:solidFill>
                <a:latin typeface="Cambria" panose="02040503050406030204" pitchFamily="18" charset="0"/>
              </a:defRPr>
            </a:lvl2pPr>
            <a:lvl3pPr marL="1055218" indent="-211044">
              <a:spcBef>
                <a:spcPct val="20000"/>
              </a:spcBef>
              <a:buClr>
                <a:srgbClr val="7B9B57"/>
              </a:buClr>
              <a:buSzPct val="60000"/>
              <a:buFont typeface="Wingdings 2" panose="05020102010507070707" pitchFamily="18" charset="2"/>
              <a:buChar char="®"/>
              <a:defRPr sz="2216">
                <a:solidFill>
                  <a:schemeClr val="tx1"/>
                </a:solidFill>
                <a:latin typeface="Cambria" panose="02040503050406030204" pitchFamily="18" charset="0"/>
              </a:defRPr>
            </a:lvl3pPr>
            <a:lvl4pPr marL="1477305" indent="-211044">
              <a:spcBef>
                <a:spcPct val="20000"/>
              </a:spcBef>
              <a:buClr>
                <a:srgbClr val="8B7396"/>
              </a:buClr>
              <a:buSzPct val="45000"/>
              <a:buFont typeface="Wingdings 2" panose="05020102010507070707" pitchFamily="18" charset="2"/>
              <a:buChar char="¯"/>
              <a:defRPr sz="1846">
                <a:solidFill>
                  <a:schemeClr val="tx1"/>
                </a:solidFill>
                <a:latin typeface="Cambria" panose="02040503050406030204" pitchFamily="18" charset="0"/>
              </a:defRPr>
            </a:lvl4pPr>
            <a:lvl5pPr marL="1899392" indent="-211044">
              <a:spcBef>
                <a:spcPct val="20000"/>
              </a:spcBef>
              <a:buClr>
                <a:srgbClr val="E89A53"/>
              </a:buClr>
              <a:buFont typeface="Wingdings 2" panose="05020102010507070707" pitchFamily="18" charset="2"/>
              <a:buChar char=""/>
              <a:defRPr sz="1846">
                <a:solidFill>
                  <a:schemeClr val="tx1"/>
                </a:solidFill>
                <a:latin typeface="Cambria" panose="02040503050406030204" pitchFamily="18" charset="0"/>
              </a:defRPr>
            </a:lvl5pPr>
            <a:lvl6pPr marL="2321479"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6pPr>
            <a:lvl7pPr marL="2743566"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7pPr>
            <a:lvl8pPr marL="3165653"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8pPr>
            <a:lvl9pPr marL="3587740"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9pPr>
          </a:lstStyle>
          <a:p>
            <a:pPr>
              <a:spcBef>
                <a:spcPct val="0"/>
              </a:spcBef>
              <a:buClrTx/>
              <a:buSzTx/>
              <a:buFontTx/>
              <a:buNone/>
            </a:pPr>
            <a:fld id="{02830341-F9F6-4DEE-B3B9-0FEDC770555B}" type="slidenum">
              <a:rPr lang="zh-CN" altLang="en-US" sz="1108">
                <a:solidFill>
                  <a:srgbClr val="898989"/>
                </a:solidFill>
                <a:latin typeface="Arial" panose="020B0604020202020204" pitchFamily="34" charset="0"/>
              </a:rPr>
              <a:pPr>
                <a:spcBef>
                  <a:spcPct val="0"/>
                </a:spcBef>
                <a:buClrTx/>
                <a:buSzTx/>
                <a:buFontTx/>
                <a:buNone/>
              </a:pPr>
              <a:t>22</a:t>
            </a:fld>
            <a:endParaRPr lang="zh-CN" altLang="en-US" sz="1108">
              <a:solidFill>
                <a:srgbClr val="898989"/>
              </a:solidFill>
              <a:latin typeface="Arial" panose="020B0604020202020204" pitchFamily="34" charset="0"/>
            </a:endParaRPr>
          </a:p>
        </p:txBody>
      </p:sp>
      <p:grpSp>
        <p:nvGrpSpPr>
          <p:cNvPr id="44038" name="Group 25"/>
          <p:cNvGrpSpPr>
            <a:grpSpLocks/>
          </p:cNvGrpSpPr>
          <p:nvPr/>
        </p:nvGrpSpPr>
        <p:grpSpPr bwMode="auto">
          <a:xfrm>
            <a:off x="5209781" y="1060795"/>
            <a:ext cx="3442787" cy="2040170"/>
            <a:chOff x="2880" y="2086"/>
            <a:chExt cx="3360" cy="1392"/>
          </a:xfrm>
        </p:grpSpPr>
        <p:sp>
          <p:nvSpPr>
            <p:cNvPr id="44039" name="AutoShape 6"/>
            <p:cNvSpPr>
              <a:spLocks noChangeArrowheads="1"/>
            </p:cNvSpPr>
            <p:nvPr/>
          </p:nvSpPr>
          <p:spPr bwMode="auto">
            <a:xfrm>
              <a:off x="3392" y="2086"/>
              <a:ext cx="624" cy="336"/>
            </a:xfrm>
            <a:prstGeom prst="roundRect">
              <a:avLst>
                <a:gd name="adj" fmla="val 16667"/>
              </a:avLst>
            </a:prstGeom>
            <a:solidFill>
              <a:schemeClr val="bg1"/>
            </a:solidFill>
            <a:ln w="9525">
              <a:solidFill>
                <a:schemeClr val="tx1"/>
              </a:solidFill>
              <a:round/>
              <a:headEnd/>
              <a:tailEnd/>
            </a:ln>
          </p:spPr>
          <p:txBody>
            <a:bodyPr wrap="none" anchor="ctr"/>
            <a:lstStyle>
              <a:lvl1pPr>
                <a:spcBef>
                  <a:spcPct val="20000"/>
                </a:spcBef>
                <a:buClr>
                  <a:schemeClr val="accent1"/>
                </a:buClr>
                <a:buSzPct val="50000"/>
                <a:buFont typeface="Wingdings 2" panose="05020102010507070707" pitchFamily="18" charset="2"/>
                <a:buChar char=""/>
                <a:defRPr sz="3200">
                  <a:solidFill>
                    <a:schemeClr val="tx1"/>
                  </a:solidFill>
                  <a:latin typeface="Cambria" panose="02040503050406030204" pitchFamily="18" charset="0"/>
                </a:defRPr>
              </a:lvl1pPr>
              <a:lvl2pPr marL="742950" indent="-285750">
                <a:spcBef>
                  <a:spcPct val="20000"/>
                </a:spcBef>
                <a:buClr>
                  <a:schemeClr val="accent2"/>
                </a:buClr>
                <a:buSzPct val="50000"/>
                <a:buFont typeface="Wingdings 2" panose="05020102010507070707" pitchFamily="18" charset="2"/>
                <a:buChar char="³"/>
                <a:defRPr sz="2800">
                  <a:solidFill>
                    <a:schemeClr val="tx1"/>
                  </a:solidFill>
                  <a:latin typeface="Cambria" panose="02040503050406030204" pitchFamily="18" charset="0"/>
                </a:defRPr>
              </a:lvl2pPr>
              <a:lvl3pPr marL="1143000" indent="-228600">
                <a:spcBef>
                  <a:spcPct val="20000"/>
                </a:spcBef>
                <a:buClr>
                  <a:srgbClr val="7B9B57"/>
                </a:buClr>
                <a:buSzPct val="60000"/>
                <a:buFont typeface="Wingdings 2" panose="05020102010507070707" pitchFamily="18" charset="2"/>
                <a:buChar char="®"/>
                <a:defRPr sz="2400">
                  <a:solidFill>
                    <a:schemeClr val="tx1"/>
                  </a:solidFill>
                  <a:latin typeface="Cambria" panose="02040503050406030204" pitchFamily="18" charset="0"/>
                </a:defRPr>
              </a:lvl3pPr>
              <a:lvl4pPr marL="1600200" indent="-228600">
                <a:spcBef>
                  <a:spcPct val="20000"/>
                </a:spcBef>
                <a:buClr>
                  <a:srgbClr val="8B7396"/>
                </a:buClr>
                <a:buSzPct val="45000"/>
                <a:buFont typeface="Wingdings 2" panose="05020102010507070707" pitchFamily="18" charset="2"/>
                <a:buChar char="¯"/>
                <a:defRPr sz="2000">
                  <a:solidFill>
                    <a:schemeClr val="tx1"/>
                  </a:solidFill>
                  <a:latin typeface="Cambria" panose="02040503050406030204" pitchFamily="18" charset="0"/>
                </a:defRPr>
              </a:lvl4pPr>
              <a:lvl5pPr marL="2057400" indent="-228600">
                <a:spcBef>
                  <a:spcPct val="20000"/>
                </a:spcBef>
                <a:buClr>
                  <a:srgbClr val="E89A53"/>
                </a:buClr>
                <a:buFont typeface="Wingdings 2" panose="05020102010507070707" pitchFamily="18" charset="2"/>
                <a:buChar char=""/>
                <a:defRPr sz="2000">
                  <a:solidFill>
                    <a:schemeClr val="tx1"/>
                  </a:solidFill>
                  <a:latin typeface="Cambria" panose="02040503050406030204" pitchFamily="18" charset="0"/>
                </a:defRPr>
              </a:lvl5pPr>
              <a:lvl6pPr marL="25146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6pPr>
              <a:lvl7pPr marL="29718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7pPr>
              <a:lvl8pPr marL="34290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8pPr>
              <a:lvl9pPr marL="38862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9pPr>
            </a:lstStyle>
            <a:p>
              <a:pPr algn="ctr">
                <a:spcBef>
                  <a:spcPct val="0"/>
                </a:spcBef>
                <a:buClrTx/>
                <a:buSzTx/>
                <a:buFontTx/>
                <a:buNone/>
              </a:pPr>
              <a:r>
                <a:rPr lang="en-US" altLang="zh-CN" sz="1108" b="1" i="1">
                  <a:solidFill>
                    <a:srgbClr val="F8F8F8"/>
                  </a:solidFill>
                  <a:latin typeface="Times New Roman" panose="02020603050405020304" pitchFamily="18" charset="0"/>
                </a:rPr>
                <a:t>T7</a:t>
              </a:r>
            </a:p>
          </p:txBody>
        </p:sp>
        <p:sp>
          <p:nvSpPr>
            <p:cNvPr id="44040" name="AutoShape 7"/>
            <p:cNvSpPr>
              <a:spLocks noChangeArrowheads="1"/>
            </p:cNvSpPr>
            <p:nvPr/>
          </p:nvSpPr>
          <p:spPr bwMode="auto">
            <a:xfrm>
              <a:off x="2880" y="2614"/>
              <a:ext cx="624" cy="336"/>
            </a:xfrm>
            <a:prstGeom prst="roundRect">
              <a:avLst>
                <a:gd name="adj" fmla="val 16667"/>
              </a:avLst>
            </a:prstGeom>
            <a:solidFill>
              <a:schemeClr val="bg1"/>
            </a:solidFill>
            <a:ln w="9525">
              <a:solidFill>
                <a:schemeClr val="tx1"/>
              </a:solidFill>
              <a:round/>
              <a:headEnd/>
              <a:tailEnd/>
            </a:ln>
          </p:spPr>
          <p:txBody>
            <a:bodyPr wrap="none" anchor="ctr"/>
            <a:lstStyle>
              <a:lvl1pPr>
                <a:spcBef>
                  <a:spcPct val="20000"/>
                </a:spcBef>
                <a:buClr>
                  <a:schemeClr val="accent1"/>
                </a:buClr>
                <a:buSzPct val="50000"/>
                <a:buFont typeface="Wingdings 2" panose="05020102010507070707" pitchFamily="18" charset="2"/>
                <a:buChar char=""/>
                <a:defRPr sz="3200">
                  <a:solidFill>
                    <a:schemeClr val="tx1"/>
                  </a:solidFill>
                  <a:latin typeface="Cambria" panose="02040503050406030204" pitchFamily="18" charset="0"/>
                </a:defRPr>
              </a:lvl1pPr>
              <a:lvl2pPr marL="742950" indent="-285750">
                <a:spcBef>
                  <a:spcPct val="20000"/>
                </a:spcBef>
                <a:buClr>
                  <a:schemeClr val="accent2"/>
                </a:buClr>
                <a:buSzPct val="50000"/>
                <a:buFont typeface="Wingdings 2" panose="05020102010507070707" pitchFamily="18" charset="2"/>
                <a:buChar char="³"/>
                <a:defRPr sz="2800">
                  <a:solidFill>
                    <a:schemeClr val="tx1"/>
                  </a:solidFill>
                  <a:latin typeface="Cambria" panose="02040503050406030204" pitchFamily="18" charset="0"/>
                </a:defRPr>
              </a:lvl2pPr>
              <a:lvl3pPr marL="1143000" indent="-228600">
                <a:spcBef>
                  <a:spcPct val="20000"/>
                </a:spcBef>
                <a:buClr>
                  <a:srgbClr val="7B9B57"/>
                </a:buClr>
                <a:buSzPct val="60000"/>
                <a:buFont typeface="Wingdings 2" panose="05020102010507070707" pitchFamily="18" charset="2"/>
                <a:buChar char="®"/>
                <a:defRPr sz="2400">
                  <a:solidFill>
                    <a:schemeClr val="tx1"/>
                  </a:solidFill>
                  <a:latin typeface="Cambria" panose="02040503050406030204" pitchFamily="18" charset="0"/>
                </a:defRPr>
              </a:lvl3pPr>
              <a:lvl4pPr marL="1600200" indent="-228600">
                <a:spcBef>
                  <a:spcPct val="20000"/>
                </a:spcBef>
                <a:buClr>
                  <a:srgbClr val="8B7396"/>
                </a:buClr>
                <a:buSzPct val="45000"/>
                <a:buFont typeface="Wingdings 2" panose="05020102010507070707" pitchFamily="18" charset="2"/>
                <a:buChar char="¯"/>
                <a:defRPr sz="2000">
                  <a:solidFill>
                    <a:schemeClr val="tx1"/>
                  </a:solidFill>
                  <a:latin typeface="Cambria" panose="02040503050406030204" pitchFamily="18" charset="0"/>
                </a:defRPr>
              </a:lvl4pPr>
              <a:lvl5pPr marL="2057400" indent="-228600">
                <a:spcBef>
                  <a:spcPct val="20000"/>
                </a:spcBef>
                <a:buClr>
                  <a:srgbClr val="E89A53"/>
                </a:buClr>
                <a:buFont typeface="Wingdings 2" panose="05020102010507070707" pitchFamily="18" charset="2"/>
                <a:buChar char=""/>
                <a:defRPr sz="2000">
                  <a:solidFill>
                    <a:schemeClr val="tx1"/>
                  </a:solidFill>
                  <a:latin typeface="Cambria" panose="02040503050406030204" pitchFamily="18" charset="0"/>
                </a:defRPr>
              </a:lvl5pPr>
              <a:lvl6pPr marL="25146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6pPr>
              <a:lvl7pPr marL="29718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7pPr>
              <a:lvl8pPr marL="34290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8pPr>
              <a:lvl9pPr marL="38862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9pPr>
            </a:lstStyle>
            <a:p>
              <a:pPr algn="ctr">
                <a:spcBef>
                  <a:spcPct val="0"/>
                </a:spcBef>
                <a:buClrTx/>
                <a:buSzTx/>
                <a:buFontTx/>
                <a:buNone/>
              </a:pPr>
              <a:r>
                <a:rPr lang="en-US" altLang="zh-CN" sz="1108" b="1" i="1">
                  <a:solidFill>
                    <a:srgbClr val="F8F8F8"/>
                  </a:solidFill>
                  <a:latin typeface="Times New Roman" panose="02020603050405020304" pitchFamily="18" charset="0"/>
                </a:rPr>
                <a:t>T1</a:t>
              </a:r>
            </a:p>
          </p:txBody>
        </p:sp>
        <p:sp>
          <p:nvSpPr>
            <p:cNvPr id="44041" name="AutoShape 8"/>
            <p:cNvSpPr>
              <a:spLocks noChangeArrowheads="1"/>
            </p:cNvSpPr>
            <p:nvPr/>
          </p:nvSpPr>
          <p:spPr bwMode="auto">
            <a:xfrm>
              <a:off x="3792" y="2614"/>
              <a:ext cx="624" cy="336"/>
            </a:xfrm>
            <a:prstGeom prst="roundRect">
              <a:avLst>
                <a:gd name="adj" fmla="val 16667"/>
              </a:avLst>
            </a:prstGeom>
            <a:solidFill>
              <a:schemeClr val="bg1"/>
            </a:solidFill>
            <a:ln w="9525">
              <a:solidFill>
                <a:schemeClr val="tx1"/>
              </a:solidFill>
              <a:round/>
              <a:headEnd/>
              <a:tailEnd/>
            </a:ln>
          </p:spPr>
          <p:txBody>
            <a:bodyPr wrap="none" anchor="ctr"/>
            <a:lstStyle>
              <a:lvl1pPr>
                <a:spcBef>
                  <a:spcPct val="20000"/>
                </a:spcBef>
                <a:buClr>
                  <a:schemeClr val="accent1"/>
                </a:buClr>
                <a:buSzPct val="50000"/>
                <a:buFont typeface="Wingdings 2" panose="05020102010507070707" pitchFamily="18" charset="2"/>
                <a:buChar char=""/>
                <a:defRPr sz="3200">
                  <a:solidFill>
                    <a:schemeClr val="tx1"/>
                  </a:solidFill>
                  <a:latin typeface="Cambria" panose="02040503050406030204" pitchFamily="18" charset="0"/>
                </a:defRPr>
              </a:lvl1pPr>
              <a:lvl2pPr marL="742950" indent="-285750">
                <a:spcBef>
                  <a:spcPct val="20000"/>
                </a:spcBef>
                <a:buClr>
                  <a:schemeClr val="accent2"/>
                </a:buClr>
                <a:buSzPct val="50000"/>
                <a:buFont typeface="Wingdings 2" panose="05020102010507070707" pitchFamily="18" charset="2"/>
                <a:buChar char="³"/>
                <a:defRPr sz="2800">
                  <a:solidFill>
                    <a:schemeClr val="tx1"/>
                  </a:solidFill>
                  <a:latin typeface="Cambria" panose="02040503050406030204" pitchFamily="18" charset="0"/>
                </a:defRPr>
              </a:lvl2pPr>
              <a:lvl3pPr marL="1143000" indent="-228600">
                <a:spcBef>
                  <a:spcPct val="20000"/>
                </a:spcBef>
                <a:buClr>
                  <a:srgbClr val="7B9B57"/>
                </a:buClr>
                <a:buSzPct val="60000"/>
                <a:buFont typeface="Wingdings 2" panose="05020102010507070707" pitchFamily="18" charset="2"/>
                <a:buChar char="®"/>
                <a:defRPr sz="2400">
                  <a:solidFill>
                    <a:schemeClr val="tx1"/>
                  </a:solidFill>
                  <a:latin typeface="Cambria" panose="02040503050406030204" pitchFamily="18" charset="0"/>
                </a:defRPr>
              </a:lvl3pPr>
              <a:lvl4pPr marL="1600200" indent="-228600">
                <a:spcBef>
                  <a:spcPct val="20000"/>
                </a:spcBef>
                <a:buClr>
                  <a:srgbClr val="8B7396"/>
                </a:buClr>
                <a:buSzPct val="45000"/>
                <a:buFont typeface="Wingdings 2" panose="05020102010507070707" pitchFamily="18" charset="2"/>
                <a:buChar char="¯"/>
                <a:defRPr sz="2000">
                  <a:solidFill>
                    <a:schemeClr val="tx1"/>
                  </a:solidFill>
                  <a:latin typeface="Cambria" panose="02040503050406030204" pitchFamily="18" charset="0"/>
                </a:defRPr>
              </a:lvl4pPr>
              <a:lvl5pPr marL="2057400" indent="-228600">
                <a:spcBef>
                  <a:spcPct val="20000"/>
                </a:spcBef>
                <a:buClr>
                  <a:srgbClr val="E89A53"/>
                </a:buClr>
                <a:buFont typeface="Wingdings 2" panose="05020102010507070707" pitchFamily="18" charset="2"/>
                <a:buChar char=""/>
                <a:defRPr sz="2000">
                  <a:solidFill>
                    <a:schemeClr val="tx1"/>
                  </a:solidFill>
                  <a:latin typeface="Cambria" panose="02040503050406030204" pitchFamily="18" charset="0"/>
                </a:defRPr>
              </a:lvl5pPr>
              <a:lvl6pPr marL="25146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6pPr>
              <a:lvl7pPr marL="29718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7pPr>
              <a:lvl8pPr marL="34290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8pPr>
              <a:lvl9pPr marL="38862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9pPr>
            </a:lstStyle>
            <a:p>
              <a:pPr algn="ctr">
                <a:spcBef>
                  <a:spcPct val="0"/>
                </a:spcBef>
                <a:buClrTx/>
                <a:buSzTx/>
                <a:buFontTx/>
                <a:buNone/>
              </a:pPr>
              <a:r>
                <a:rPr lang="en-US" altLang="zh-CN" sz="1108" b="1" i="1">
                  <a:solidFill>
                    <a:srgbClr val="F8F8F8"/>
                  </a:solidFill>
                  <a:latin typeface="Times New Roman" panose="02020603050405020304" pitchFamily="18" charset="0"/>
                </a:rPr>
                <a:t>T2</a:t>
              </a:r>
            </a:p>
          </p:txBody>
        </p:sp>
        <p:sp>
          <p:nvSpPr>
            <p:cNvPr id="44042" name="AutoShape 9"/>
            <p:cNvSpPr>
              <a:spLocks noChangeArrowheads="1"/>
            </p:cNvSpPr>
            <p:nvPr/>
          </p:nvSpPr>
          <p:spPr bwMode="auto">
            <a:xfrm>
              <a:off x="4704" y="2614"/>
              <a:ext cx="624" cy="336"/>
            </a:xfrm>
            <a:prstGeom prst="roundRect">
              <a:avLst>
                <a:gd name="adj" fmla="val 16667"/>
              </a:avLst>
            </a:prstGeom>
            <a:solidFill>
              <a:schemeClr val="bg1"/>
            </a:solidFill>
            <a:ln w="9525">
              <a:solidFill>
                <a:schemeClr val="tx1"/>
              </a:solidFill>
              <a:round/>
              <a:headEnd/>
              <a:tailEnd/>
            </a:ln>
          </p:spPr>
          <p:txBody>
            <a:bodyPr wrap="none" anchor="ctr"/>
            <a:lstStyle>
              <a:lvl1pPr>
                <a:spcBef>
                  <a:spcPct val="20000"/>
                </a:spcBef>
                <a:buClr>
                  <a:schemeClr val="accent1"/>
                </a:buClr>
                <a:buSzPct val="50000"/>
                <a:buFont typeface="Wingdings 2" panose="05020102010507070707" pitchFamily="18" charset="2"/>
                <a:buChar char=""/>
                <a:defRPr sz="3200">
                  <a:solidFill>
                    <a:schemeClr val="tx1"/>
                  </a:solidFill>
                  <a:latin typeface="Cambria" panose="02040503050406030204" pitchFamily="18" charset="0"/>
                </a:defRPr>
              </a:lvl1pPr>
              <a:lvl2pPr marL="742950" indent="-285750">
                <a:spcBef>
                  <a:spcPct val="20000"/>
                </a:spcBef>
                <a:buClr>
                  <a:schemeClr val="accent2"/>
                </a:buClr>
                <a:buSzPct val="50000"/>
                <a:buFont typeface="Wingdings 2" panose="05020102010507070707" pitchFamily="18" charset="2"/>
                <a:buChar char="³"/>
                <a:defRPr sz="2800">
                  <a:solidFill>
                    <a:schemeClr val="tx1"/>
                  </a:solidFill>
                  <a:latin typeface="Cambria" panose="02040503050406030204" pitchFamily="18" charset="0"/>
                </a:defRPr>
              </a:lvl2pPr>
              <a:lvl3pPr marL="1143000" indent="-228600">
                <a:spcBef>
                  <a:spcPct val="20000"/>
                </a:spcBef>
                <a:buClr>
                  <a:srgbClr val="7B9B57"/>
                </a:buClr>
                <a:buSzPct val="60000"/>
                <a:buFont typeface="Wingdings 2" panose="05020102010507070707" pitchFamily="18" charset="2"/>
                <a:buChar char="®"/>
                <a:defRPr sz="2400">
                  <a:solidFill>
                    <a:schemeClr val="tx1"/>
                  </a:solidFill>
                  <a:latin typeface="Cambria" panose="02040503050406030204" pitchFamily="18" charset="0"/>
                </a:defRPr>
              </a:lvl3pPr>
              <a:lvl4pPr marL="1600200" indent="-228600">
                <a:spcBef>
                  <a:spcPct val="20000"/>
                </a:spcBef>
                <a:buClr>
                  <a:srgbClr val="8B7396"/>
                </a:buClr>
                <a:buSzPct val="45000"/>
                <a:buFont typeface="Wingdings 2" panose="05020102010507070707" pitchFamily="18" charset="2"/>
                <a:buChar char="¯"/>
                <a:defRPr sz="2000">
                  <a:solidFill>
                    <a:schemeClr val="tx1"/>
                  </a:solidFill>
                  <a:latin typeface="Cambria" panose="02040503050406030204" pitchFamily="18" charset="0"/>
                </a:defRPr>
              </a:lvl4pPr>
              <a:lvl5pPr marL="2057400" indent="-228600">
                <a:spcBef>
                  <a:spcPct val="20000"/>
                </a:spcBef>
                <a:buClr>
                  <a:srgbClr val="E89A53"/>
                </a:buClr>
                <a:buFont typeface="Wingdings 2" panose="05020102010507070707" pitchFamily="18" charset="2"/>
                <a:buChar char=""/>
                <a:defRPr sz="2000">
                  <a:solidFill>
                    <a:schemeClr val="tx1"/>
                  </a:solidFill>
                  <a:latin typeface="Cambria" panose="02040503050406030204" pitchFamily="18" charset="0"/>
                </a:defRPr>
              </a:lvl5pPr>
              <a:lvl6pPr marL="25146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6pPr>
              <a:lvl7pPr marL="29718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7pPr>
              <a:lvl8pPr marL="34290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8pPr>
              <a:lvl9pPr marL="38862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9pPr>
            </a:lstStyle>
            <a:p>
              <a:pPr algn="ctr">
                <a:spcBef>
                  <a:spcPct val="0"/>
                </a:spcBef>
                <a:buClrTx/>
                <a:buSzTx/>
                <a:buFontTx/>
                <a:buNone/>
              </a:pPr>
              <a:r>
                <a:rPr lang="en-US" altLang="zh-CN" sz="1108" b="1" i="1">
                  <a:solidFill>
                    <a:srgbClr val="F8F8F8"/>
                  </a:solidFill>
                  <a:latin typeface="Times New Roman" panose="02020603050405020304" pitchFamily="18" charset="0"/>
                </a:rPr>
                <a:t>T3</a:t>
              </a:r>
            </a:p>
          </p:txBody>
        </p:sp>
        <p:sp>
          <p:nvSpPr>
            <p:cNvPr id="44043" name="AutoShape 10"/>
            <p:cNvSpPr>
              <a:spLocks noChangeArrowheads="1"/>
            </p:cNvSpPr>
            <p:nvPr/>
          </p:nvSpPr>
          <p:spPr bwMode="auto">
            <a:xfrm>
              <a:off x="5616" y="2614"/>
              <a:ext cx="624" cy="336"/>
            </a:xfrm>
            <a:prstGeom prst="roundRect">
              <a:avLst>
                <a:gd name="adj" fmla="val 16667"/>
              </a:avLst>
            </a:prstGeom>
            <a:solidFill>
              <a:schemeClr val="bg1"/>
            </a:solidFill>
            <a:ln w="9525">
              <a:solidFill>
                <a:schemeClr val="tx1"/>
              </a:solidFill>
              <a:round/>
              <a:headEnd/>
              <a:tailEnd/>
            </a:ln>
          </p:spPr>
          <p:txBody>
            <a:bodyPr wrap="none" anchor="ctr"/>
            <a:lstStyle>
              <a:lvl1pPr>
                <a:spcBef>
                  <a:spcPct val="20000"/>
                </a:spcBef>
                <a:buClr>
                  <a:schemeClr val="accent1"/>
                </a:buClr>
                <a:buSzPct val="50000"/>
                <a:buFont typeface="Wingdings 2" panose="05020102010507070707" pitchFamily="18" charset="2"/>
                <a:buChar char=""/>
                <a:defRPr sz="3200">
                  <a:solidFill>
                    <a:schemeClr val="tx1"/>
                  </a:solidFill>
                  <a:latin typeface="Cambria" panose="02040503050406030204" pitchFamily="18" charset="0"/>
                </a:defRPr>
              </a:lvl1pPr>
              <a:lvl2pPr marL="742950" indent="-285750">
                <a:spcBef>
                  <a:spcPct val="20000"/>
                </a:spcBef>
                <a:buClr>
                  <a:schemeClr val="accent2"/>
                </a:buClr>
                <a:buSzPct val="50000"/>
                <a:buFont typeface="Wingdings 2" panose="05020102010507070707" pitchFamily="18" charset="2"/>
                <a:buChar char="³"/>
                <a:defRPr sz="2800">
                  <a:solidFill>
                    <a:schemeClr val="tx1"/>
                  </a:solidFill>
                  <a:latin typeface="Cambria" panose="02040503050406030204" pitchFamily="18" charset="0"/>
                </a:defRPr>
              </a:lvl2pPr>
              <a:lvl3pPr marL="1143000" indent="-228600">
                <a:spcBef>
                  <a:spcPct val="20000"/>
                </a:spcBef>
                <a:buClr>
                  <a:srgbClr val="7B9B57"/>
                </a:buClr>
                <a:buSzPct val="60000"/>
                <a:buFont typeface="Wingdings 2" panose="05020102010507070707" pitchFamily="18" charset="2"/>
                <a:buChar char="®"/>
                <a:defRPr sz="2400">
                  <a:solidFill>
                    <a:schemeClr val="tx1"/>
                  </a:solidFill>
                  <a:latin typeface="Cambria" panose="02040503050406030204" pitchFamily="18" charset="0"/>
                </a:defRPr>
              </a:lvl3pPr>
              <a:lvl4pPr marL="1600200" indent="-228600">
                <a:spcBef>
                  <a:spcPct val="20000"/>
                </a:spcBef>
                <a:buClr>
                  <a:srgbClr val="8B7396"/>
                </a:buClr>
                <a:buSzPct val="45000"/>
                <a:buFont typeface="Wingdings 2" panose="05020102010507070707" pitchFamily="18" charset="2"/>
                <a:buChar char="¯"/>
                <a:defRPr sz="2000">
                  <a:solidFill>
                    <a:schemeClr val="tx1"/>
                  </a:solidFill>
                  <a:latin typeface="Cambria" panose="02040503050406030204" pitchFamily="18" charset="0"/>
                </a:defRPr>
              </a:lvl4pPr>
              <a:lvl5pPr marL="2057400" indent="-228600">
                <a:spcBef>
                  <a:spcPct val="20000"/>
                </a:spcBef>
                <a:buClr>
                  <a:srgbClr val="E89A53"/>
                </a:buClr>
                <a:buFont typeface="Wingdings 2" panose="05020102010507070707" pitchFamily="18" charset="2"/>
                <a:buChar char=""/>
                <a:defRPr sz="2000">
                  <a:solidFill>
                    <a:schemeClr val="tx1"/>
                  </a:solidFill>
                  <a:latin typeface="Cambria" panose="02040503050406030204" pitchFamily="18" charset="0"/>
                </a:defRPr>
              </a:lvl5pPr>
              <a:lvl6pPr marL="25146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6pPr>
              <a:lvl7pPr marL="29718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7pPr>
              <a:lvl8pPr marL="34290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8pPr>
              <a:lvl9pPr marL="38862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9pPr>
            </a:lstStyle>
            <a:p>
              <a:pPr algn="ctr">
                <a:spcBef>
                  <a:spcPct val="0"/>
                </a:spcBef>
                <a:buClrTx/>
                <a:buSzTx/>
                <a:buFontTx/>
                <a:buNone/>
              </a:pPr>
              <a:r>
                <a:rPr lang="en-US" altLang="zh-CN" sz="1108" b="1" i="1">
                  <a:solidFill>
                    <a:srgbClr val="F8F8F8"/>
                  </a:solidFill>
                  <a:latin typeface="Times New Roman" panose="02020603050405020304" pitchFamily="18" charset="0"/>
                </a:rPr>
                <a:t>T4</a:t>
              </a:r>
            </a:p>
          </p:txBody>
        </p:sp>
        <p:sp>
          <p:nvSpPr>
            <p:cNvPr id="44044" name="AutoShape 11"/>
            <p:cNvSpPr>
              <a:spLocks noChangeArrowheads="1"/>
            </p:cNvSpPr>
            <p:nvPr/>
          </p:nvSpPr>
          <p:spPr bwMode="auto">
            <a:xfrm>
              <a:off x="4320" y="2086"/>
              <a:ext cx="624" cy="336"/>
            </a:xfrm>
            <a:prstGeom prst="roundRect">
              <a:avLst>
                <a:gd name="adj" fmla="val 16667"/>
              </a:avLst>
            </a:prstGeom>
            <a:solidFill>
              <a:schemeClr val="bg1"/>
            </a:solidFill>
            <a:ln w="9525">
              <a:solidFill>
                <a:schemeClr val="tx1"/>
              </a:solidFill>
              <a:round/>
              <a:headEnd/>
              <a:tailEnd/>
            </a:ln>
          </p:spPr>
          <p:txBody>
            <a:bodyPr wrap="none" anchor="ctr"/>
            <a:lstStyle>
              <a:lvl1pPr>
                <a:spcBef>
                  <a:spcPct val="20000"/>
                </a:spcBef>
                <a:buClr>
                  <a:schemeClr val="accent1"/>
                </a:buClr>
                <a:buSzPct val="50000"/>
                <a:buFont typeface="Wingdings 2" panose="05020102010507070707" pitchFamily="18" charset="2"/>
                <a:buChar char=""/>
                <a:defRPr sz="3200">
                  <a:solidFill>
                    <a:schemeClr val="tx1"/>
                  </a:solidFill>
                  <a:latin typeface="Cambria" panose="02040503050406030204" pitchFamily="18" charset="0"/>
                </a:defRPr>
              </a:lvl1pPr>
              <a:lvl2pPr marL="742950" indent="-285750">
                <a:spcBef>
                  <a:spcPct val="20000"/>
                </a:spcBef>
                <a:buClr>
                  <a:schemeClr val="accent2"/>
                </a:buClr>
                <a:buSzPct val="50000"/>
                <a:buFont typeface="Wingdings 2" panose="05020102010507070707" pitchFamily="18" charset="2"/>
                <a:buChar char="³"/>
                <a:defRPr sz="2800">
                  <a:solidFill>
                    <a:schemeClr val="tx1"/>
                  </a:solidFill>
                  <a:latin typeface="Cambria" panose="02040503050406030204" pitchFamily="18" charset="0"/>
                </a:defRPr>
              </a:lvl2pPr>
              <a:lvl3pPr marL="1143000" indent="-228600">
                <a:spcBef>
                  <a:spcPct val="20000"/>
                </a:spcBef>
                <a:buClr>
                  <a:srgbClr val="7B9B57"/>
                </a:buClr>
                <a:buSzPct val="60000"/>
                <a:buFont typeface="Wingdings 2" panose="05020102010507070707" pitchFamily="18" charset="2"/>
                <a:buChar char="®"/>
                <a:defRPr sz="2400">
                  <a:solidFill>
                    <a:schemeClr val="tx1"/>
                  </a:solidFill>
                  <a:latin typeface="Cambria" panose="02040503050406030204" pitchFamily="18" charset="0"/>
                </a:defRPr>
              </a:lvl3pPr>
              <a:lvl4pPr marL="1600200" indent="-228600">
                <a:spcBef>
                  <a:spcPct val="20000"/>
                </a:spcBef>
                <a:buClr>
                  <a:srgbClr val="8B7396"/>
                </a:buClr>
                <a:buSzPct val="45000"/>
                <a:buFont typeface="Wingdings 2" panose="05020102010507070707" pitchFamily="18" charset="2"/>
                <a:buChar char="¯"/>
                <a:defRPr sz="2000">
                  <a:solidFill>
                    <a:schemeClr val="tx1"/>
                  </a:solidFill>
                  <a:latin typeface="Cambria" panose="02040503050406030204" pitchFamily="18" charset="0"/>
                </a:defRPr>
              </a:lvl4pPr>
              <a:lvl5pPr marL="2057400" indent="-228600">
                <a:spcBef>
                  <a:spcPct val="20000"/>
                </a:spcBef>
                <a:buClr>
                  <a:srgbClr val="E89A53"/>
                </a:buClr>
                <a:buFont typeface="Wingdings 2" panose="05020102010507070707" pitchFamily="18" charset="2"/>
                <a:buChar char=""/>
                <a:defRPr sz="2000">
                  <a:solidFill>
                    <a:schemeClr val="tx1"/>
                  </a:solidFill>
                  <a:latin typeface="Cambria" panose="02040503050406030204" pitchFamily="18" charset="0"/>
                </a:defRPr>
              </a:lvl5pPr>
              <a:lvl6pPr marL="25146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6pPr>
              <a:lvl7pPr marL="29718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7pPr>
              <a:lvl8pPr marL="34290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8pPr>
              <a:lvl9pPr marL="38862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9pPr>
            </a:lstStyle>
            <a:p>
              <a:pPr algn="ctr">
                <a:spcBef>
                  <a:spcPct val="0"/>
                </a:spcBef>
                <a:buClrTx/>
                <a:buSzTx/>
                <a:buFontTx/>
                <a:buNone/>
              </a:pPr>
              <a:r>
                <a:rPr lang="en-US" altLang="zh-CN" sz="1108" b="1" i="1">
                  <a:solidFill>
                    <a:srgbClr val="F8F8F8"/>
                  </a:solidFill>
                  <a:latin typeface="Times New Roman" panose="02020603050405020304" pitchFamily="18" charset="0"/>
                </a:rPr>
                <a:t>T8</a:t>
              </a:r>
            </a:p>
          </p:txBody>
        </p:sp>
        <p:sp>
          <p:nvSpPr>
            <p:cNvPr id="44045" name="AutoShape 12"/>
            <p:cNvSpPr>
              <a:spLocks noChangeArrowheads="1"/>
            </p:cNvSpPr>
            <p:nvPr/>
          </p:nvSpPr>
          <p:spPr bwMode="auto">
            <a:xfrm>
              <a:off x="3408" y="3142"/>
              <a:ext cx="624" cy="336"/>
            </a:xfrm>
            <a:prstGeom prst="roundRect">
              <a:avLst>
                <a:gd name="adj" fmla="val 16667"/>
              </a:avLst>
            </a:prstGeom>
            <a:solidFill>
              <a:schemeClr val="bg1"/>
            </a:solidFill>
            <a:ln w="9525">
              <a:solidFill>
                <a:schemeClr val="tx1"/>
              </a:solidFill>
              <a:round/>
              <a:headEnd/>
              <a:tailEnd/>
            </a:ln>
          </p:spPr>
          <p:txBody>
            <a:bodyPr wrap="none" anchor="ctr"/>
            <a:lstStyle>
              <a:lvl1pPr>
                <a:spcBef>
                  <a:spcPct val="20000"/>
                </a:spcBef>
                <a:buClr>
                  <a:schemeClr val="accent1"/>
                </a:buClr>
                <a:buSzPct val="50000"/>
                <a:buFont typeface="Wingdings 2" panose="05020102010507070707" pitchFamily="18" charset="2"/>
                <a:buChar char=""/>
                <a:defRPr sz="3200">
                  <a:solidFill>
                    <a:schemeClr val="tx1"/>
                  </a:solidFill>
                  <a:latin typeface="Cambria" panose="02040503050406030204" pitchFamily="18" charset="0"/>
                </a:defRPr>
              </a:lvl1pPr>
              <a:lvl2pPr marL="742950" indent="-285750">
                <a:spcBef>
                  <a:spcPct val="20000"/>
                </a:spcBef>
                <a:buClr>
                  <a:schemeClr val="accent2"/>
                </a:buClr>
                <a:buSzPct val="50000"/>
                <a:buFont typeface="Wingdings 2" panose="05020102010507070707" pitchFamily="18" charset="2"/>
                <a:buChar char="³"/>
                <a:defRPr sz="2800">
                  <a:solidFill>
                    <a:schemeClr val="tx1"/>
                  </a:solidFill>
                  <a:latin typeface="Cambria" panose="02040503050406030204" pitchFamily="18" charset="0"/>
                </a:defRPr>
              </a:lvl2pPr>
              <a:lvl3pPr marL="1143000" indent="-228600">
                <a:spcBef>
                  <a:spcPct val="20000"/>
                </a:spcBef>
                <a:buClr>
                  <a:srgbClr val="7B9B57"/>
                </a:buClr>
                <a:buSzPct val="60000"/>
                <a:buFont typeface="Wingdings 2" panose="05020102010507070707" pitchFamily="18" charset="2"/>
                <a:buChar char="®"/>
                <a:defRPr sz="2400">
                  <a:solidFill>
                    <a:schemeClr val="tx1"/>
                  </a:solidFill>
                  <a:latin typeface="Cambria" panose="02040503050406030204" pitchFamily="18" charset="0"/>
                </a:defRPr>
              </a:lvl3pPr>
              <a:lvl4pPr marL="1600200" indent="-228600">
                <a:spcBef>
                  <a:spcPct val="20000"/>
                </a:spcBef>
                <a:buClr>
                  <a:srgbClr val="8B7396"/>
                </a:buClr>
                <a:buSzPct val="45000"/>
                <a:buFont typeface="Wingdings 2" panose="05020102010507070707" pitchFamily="18" charset="2"/>
                <a:buChar char="¯"/>
                <a:defRPr sz="2000">
                  <a:solidFill>
                    <a:schemeClr val="tx1"/>
                  </a:solidFill>
                  <a:latin typeface="Cambria" panose="02040503050406030204" pitchFamily="18" charset="0"/>
                </a:defRPr>
              </a:lvl4pPr>
              <a:lvl5pPr marL="2057400" indent="-228600">
                <a:spcBef>
                  <a:spcPct val="20000"/>
                </a:spcBef>
                <a:buClr>
                  <a:srgbClr val="E89A53"/>
                </a:buClr>
                <a:buFont typeface="Wingdings 2" panose="05020102010507070707" pitchFamily="18" charset="2"/>
                <a:buChar char=""/>
                <a:defRPr sz="2000">
                  <a:solidFill>
                    <a:schemeClr val="tx1"/>
                  </a:solidFill>
                  <a:latin typeface="Cambria" panose="02040503050406030204" pitchFamily="18" charset="0"/>
                </a:defRPr>
              </a:lvl5pPr>
              <a:lvl6pPr marL="25146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6pPr>
              <a:lvl7pPr marL="29718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7pPr>
              <a:lvl8pPr marL="34290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8pPr>
              <a:lvl9pPr marL="38862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9pPr>
            </a:lstStyle>
            <a:p>
              <a:pPr algn="ctr">
                <a:spcBef>
                  <a:spcPct val="0"/>
                </a:spcBef>
                <a:buClrTx/>
                <a:buSzTx/>
                <a:buFontTx/>
                <a:buNone/>
              </a:pPr>
              <a:r>
                <a:rPr lang="en-US" altLang="zh-CN" sz="1108" b="1" i="1">
                  <a:solidFill>
                    <a:srgbClr val="F8F8F8"/>
                  </a:solidFill>
                  <a:latin typeface="Times New Roman" panose="02020603050405020304" pitchFamily="18" charset="0"/>
                </a:rPr>
                <a:t>T5</a:t>
              </a:r>
            </a:p>
          </p:txBody>
        </p:sp>
        <p:sp>
          <p:nvSpPr>
            <p:cNvPr id="44046" name="AutoShape 13"/>
            <p:cNvSpPr>
              <a:spLocks noChangeArrowheads="1"/>
            </p:cNvSpPr>
            <p:nvPr/>
          </p:nvSpPr>
          <p:spPr bwMode="auto">
            <a:xfrm>
              <a:off x="5088" y="3142"/>
              <a:ext cx="624" cy="336"/>
            </a:xfrm>
            <a:prstGeom prst="roundRect">
              <a:avLst>
                <a:gd name="adj" fmla="val 16667"/>
              </a:avLst>
            </a:prstGeom>
            <a:solidFill>
              <a:schemeClr val="bg1"/>
            </a:solidFill>
            <a:ln w="9525">
              <a:solidFill>
                <a:schemeClr val="tx1"/>
              </a:solidFill>
              <a:round/>
              <a:headEnd/>
              <a:tailEnd/>
            </a:ln>
          </p:spPr>
          <p:txBody>
            <a:bodyPr wrap="none" anchor="ctr"/>
            <a:lstStyle>
              <a:lvl1pPr>
                <a:spcBef>
                  <a:spcPct val="20000"/>
                </a:spcBef>
                <a:buClr>
                  <a:schemeClr val="accent1"/>
                </a:buClr>
                <a:buSzPct val="50000"/>
                <a:buFont typeface="Wingdings 2" panose="05020102010507070707" pitchFamily="18" charset="2"/>
                <a:buChar char=""/>
                <a:defRPr sz="3200">
                  <a:solidFill>
                    <a:schemeClr val="tx1"/>
                  </a:solidFill>
                  <a:latin typeface="Cambria" panose="02040503050406030204" pitchFamily="18" charset="0"/>
                </a:defRPr>
              </a:lvl1pPr>
              <a:lvl2pPr marL="742950" indent="-285750">
                <a:spcBef>
                  <a:spcPct val="20000"/>
                </a:spcBef>
                <a:buClr>
                  <a:schemeClr val="accent2"/>
                </a:buClr>
                <a:buSzPct val="50000"/>
                <a:buFont typeface="Wingdings 2" panose="05020102010507070707" pitchFamily="18" charset="2"/>
                <a:buChar char="³"/>
                <a:defRPr sz="2800">
                  <a:solidFill>
                    <a:schemeClr val="tx1"/>
                  </a:solidFill>
                  <a:latin typeface="Cambria" panose="02040503050406030204" pitchFamily="18" charset="0"/>
                </a:defRPr>
              </a:lvl2pPr>
              <a:lvl3pPr marL="1143000" indent="-228600">
                <a:spcBef>
                  <a:spcPct val="20000"/>
                </a:spcBef>
                <a:buClr>
                  <a:srgbClr val="7B9B57"/>
                </a:buClr>
                <a:buSzPct val="60000"/>
                <a:buFont typeface="Wingdings 2" panose="05020102010507070707" pitchFamily="18" charset="2"/>
                <a:buChar char="®"/>
                <a:defRPr sz="2400">
                  <a:solidFill>
                    <a:schemeClr val="tx1"/>
                  </a:solidFill>
                  <a:latin typeface="Cambria" panose="02040503050406030204" pitchFamily="18" charset="0"/>
                </a:defRPr>
              </a:lvl3pPr>
              <a:lvl4pPr marL="1600200" indent="-228600">
                <a:spcBef>
                  <a:spcPct val="20000"/>
                </a:spcBef>
                <a:buClr>
                  <a:srgbClr val="8B7396"/>
                </a:buClr>
                <a:buSzPct val="45000"/>
                <a:buFont typeface="Wingdings 2" panose="05020102010507070707" pitchFamily="18" charset="2"/>
                <a:buChar char="¯"/>
                <a:defRPr sz="2000">
                  <a:solidFill>
                    <a:schemeClr val="tx1"/>
                  </a:solidFill>
                  <a:latin typeface="Cambria" panose="02040503050406030204" pitchFamily="18" charset="0"/>
                </a:defRPr>
              </a:lvl4pPr>
              <a:lvl5pPr marL="2057400" indent="-228600">
                <a:spcBef>
                  <a:spcPct val="20000"/>
                </a:spcBef>
                <a:buClr>
                  <a:srgbClr val="E89A53"/>
                </a:buClr>
                <a:buFont typeface="Wingdings 2" panose="05020102010507070707" pitchFamily="18" charset="2"/>
                <a:buChar char=""/>
                <a:defRPr sz="2000">
                  <a:solidFill>
                    <a:schemeClr val="tx1"/>
                  </a:solidFill>
                  <a:latin typeface="Cambria" panose="02040503050406030204" pitchFamily="18" charset="0"/>
                </a:defRPr>
              </a:lvl5pPr>
              <a:lvl6pPr marL="25146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6pPr>
              <a:lvl7pPr marL="29718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7pPr>
              <a:lvl8pPr marL="34290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8pPr>
              <a:lvl9pPr marL="38862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9pPr>
            </a:lstStyle>
            <a:p>
              <a:pPr algn="ctr">
                <a:spcBef>
                  <a:spcPct val="0"/>
                </a:spcBef>
                <a:buClrTx/>
                <a:buSzTx/>
                <a:buFontTx/>
                <a:buNone/>
              </a:pPr>
              <a:r>
                <a:rPr lang="en-US" altLang="zh-CN" sz="1108" b="1" i="1">
                  <a:solidFill>
                    <a:srgbClr val="F8F8F8"/>
                  </a:solidFill>
                  <a:latin typeface="Times New Roman" panose="02020603050405020304" pitchFamily="18" charset="0"/>
                </a:rPr>
                <a:t>T6</a:t>
              </a:r>
            </a:p>
          </p:txBody>
        </p:sp>
        <p:sp>
          <p:nvSpPr>
            <p:cNvPr id="44047" name="Line 14"/>
            <p:cNvSpPr>
              <a:spLocks noChangeShapeType="1"/>
            </p:cNvSpPr>
            <p:nvPr/>
          </p:nvSpPr>
          <p:spPr bwMode="auto">
            <a:xfrm>
              <a:off x="3504" y="2758"/>
              <a:ext cx="288" cy="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F8F8F8"/>
                </a:solidFill>
              </a:endParaRPr>
            </a:p>
          </p:txBody>
        </p:sp>
        <p:sp>
          <p:nvSpPr>
            <p:cNvPr id="44048" name="Line 15"/>
            <p:cNvSpPr>
              <a:spLocks noChangeShapeType="1"/>
            </p:cNvSpPr>
            <p:nvPr/>
          </p:nvSpPr>
          <p:spPr bwMode="auto">
            <a:xfrm>
              <a:off x="4416" y="2758"/>
              <a:ext cx="288" cy="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F8F8F8"/>
                </a:solidFill>
              </a:endParaRPr>
            </a:p>
          </p:txBody>
        </p:sp>
        <p:sp>
          <p:nvSpPr>
            <p:cNvPr id="44049" name="Line 16"/>
            <p:cNvSpPr>
              <a:spLocks noChangeShapeType="1"/>
            </p:cNvSpPr>
            <p:nvPr/>
          </p:nvSpPr>
          <p:spPr bwMode="auto">
            <a:xfrm>
              <a:off x="5328" y="2758"/>
              <a:ext cx="288" cy="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F8F8F8"/>
                </a:solidFill>
              </a:endParaRPr>
            </a:p>
          </p:txBody>
        </p:sp>
        <p:sp>
          <p:nvSpPr>
            <p:cNvPr id="44050" name="Line 17"/>
            <p:cNvSpPr>
              <a:spLocks noChangeShapeType="1"/>
            </p:cNvSpPr>
            <p:nvPr/>
          </p:nvSpPr>
          <p:spPr bwMode="auto">
            <a:xfrm>
              <a:off x="4032" y="2278"/>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F8F8F8"/>
                </a:solidFill>
              </a:endParaRPr>
            </a:p>
          </p:txBody>
        </p:sp>
        <p:sp>
          <p:nvSpPr>
            <p:cNvPr id="44051" name="Line 18"/>
            <p:cNvSpPr>
              <a:spLocks noChangeShapeType="1"/>
            </p:cNvSpPr>
            <p:nvPr/>
          </p:nvSpPr>
          <p:spPr bwMode="auto">
            <a:xfrm flipV="1">
              <a:off x="3984" y="2950"/>
              <a:ext cx="192"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F8F8F8"/>
                </a:solidFill>
              </a:endParaRPr>
            </a:p>
          </p:txBody>
        </p:sp>
        <p:sp>
          <p:nvSpPr>
            <p:cNvPr id="44052" name="Line 19"/>
            <p:cNvSpPr>
              <a:spLocks noChangeShapeType="1"/>
            </p:cNvSpPr>
            <p:nvPr/>
          </p:nvSpPr>
          <p:spPr bwMode="auto">
            <a:xfrm>
              <a:off x="3264" y="2950"/>
              <a:ext cx="192"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F8F8F8"/>
                </a:solidFill>
              </a:endParaRPr>
            </a:p>
          </p:txBody>
        </p:sp>
        <p:sp>
          <p:nvSpPr>
            <p:cNvPr id="44053" name="Line 20"/>
            <p:cNvSpPr>
              <a:spLocks noChangeShapeType="1"/>
            </p:cNvSpPr>
            <p:nvPr/>
          </p:nvSpPr>
          <p:spPr bwMode="auto">
            <a:xfrm flipV="1">
              <a:off x="3360" y="2422"/>
              <a:ext cx="96"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F8F8F8"/>
                </a:solidFill>
              </a:endParaRPr>
            </a:p>
          </p:txBody>
        </p:sp>
        <p:sp>
          <p:nvSpPr>
            <p:cNvPr id="44054" name="Line 21"/>
            <p:cNvSpPr>
              <a:spLocks noChangeShapeType="1"/>
            </p:cNvSpPr>
            <p:nvPr/>
          </p:nvSpPr>
          <p:spPr bwMode="auto">
            <a:xfrm>
              <a:off x="4944" y="2230"/>
              <a:ext cx="672" cy="3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F8F8F8"/>
                </a:solidFill>
              </a:endParaRPr>
            </a:p>
          </p:txBody>
        </p:sp>
        <p:sp>
          <p:nvSpPr>
            <p:cNvPr id="44055" name="Line 22"/>
            <p:cNvSpPr>
              <a:spLocks noChangeShapeType="1"/>
            </p:cNvSpPr>
            <p:nvPr/>
          </p:nvSpPr>
          <p:spPr bwMode="auto">
            <a:xfrm>
              <a:off x="4944" y="2950"/>
              <a:ext cx="240"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F8F8F8"/>
                </a:solidFill>
              </a:endParaRPr>
            </a:p>
          </p:txBody>
        </p:sp>
        <p:sp>
          <p:nvSpPr>
            <p:cNvPr id="44056" name="Line 23"/>
            <p:cNvSpPr>
              <a:spLocks noChangeShapeType="1"/>
            </p:cNvSpPr>
            <p:nvPr/>
          </p:nvSpPr>
          <p:spPr bwMode="auto">
            <a:xfrm flipV="1">
              <a:off x="5664" y="2950"/>
              <a:ext cx="192"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F8F8F8"/>
                </a:solidFill>
              </a:endParaRPr>
            </a:p>
          </p:txBody>
        </p:sp>
        <p:sp>
          <p:nvSpPr>
            <p:cNvPr id="44057" name="Line 24"/>
            <p:cNvSpPr>
              <a:spLocks noChangeShapeType="1"/>
            </p:cNvSpPr>
            <p:nvPr/>
          </p:nvSpPr>
          <p:spPr bwMode="auto">
            <a:xfrm>
              <a:off x="4848" y="2422"/>
              <a:ext cx="288"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F8F8F8"/>
                </a:solidFill>
              </a:endParaRPr>
            </a:p>
          </p:txBody>
        </p:sp>
      </p:grpSp>
      <p:sp>
        <p:nvSpPr>
          <p:cNvPr id="26" name="TextBox 76"/>
          <p:cNvSpPr txBox="1">
            <a:spLocks noChangeArrowheads="1"/>
          </p:cNvSpPr>
          <p:nvPr/>
        </p:nvSpPr>
        <p:spPr bwMode="auto">
          <a:xfrm>
            <a:off x="539750" y="115888"/>
            <a:ext cx="24737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dirty="0" smtClean="0">
                <a:latin typeface="微软雅黑" panose="020B0503020204020204" pitchFamily="34" charset="-122"/>
              </a:rPr>
              <a:t>软件过程模型</a:t>
            </a:r>
            <a:r>
              <a:rPr lang="en-US" altLang="zh-CN" sz="1800" baseline="30000" dirty="0" smtClean="0">
                <a:latin typeface="微软雅黑" panose="020B0503020204020204" pitchFamily="34" charset="-122"/>
              </a:rPr>
              <a:t>【6】 </a:t>
            </a:r>
            <a:endParaRPr lang="en-US" altLang="zh-CN" sz="1800" baseline="30000" dirty="0">
              <a:latin typeface="微软雅黑" panose="020B0503020204020204" pitchFamily="34" charset="-122"/>
            </a:endParaRPr>
          </a:p>
        </p:txBody>
      </p:sp>
      <p:cxnSp>
        <p:nvCxnSpPr>
          <p:cNvPr id="27" name="直接连接符 46"/>
          <p:cNvCxnSpPr>
            <a:cxnSpLocks noChangeShapeType="1"/>
          </p:cNvCxnSpPr>
          <p:nvPr/>
        </p:nvCxnSpPr>
        <p:spPr bwMode="auto">
          <a:xfrm flipH="1">
            <a:off x="612776"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3583072091"/>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300" fill="hold"/>
                                        <p:tgtEl>
                                          <p:spTgt spid="28"/>
                                        </p:tgtEl>
                                        <p:attrNameLst>
                                          <p:attrName>ppt_x</p:attrName>
                                        </p:attrNameLst>
                                      </p:cBhvr>
                                      <p:tavLst>
                                        <p:tav tm="0">
                                          <p:val>
                                            <p:strVal val="0-#ppt_w/2"/>
                                          </p:val>
                                        </p:tav>
                                        <p:tav tm="100000">
                                          <p:val>
                                            <p:strVal val="#ppt_x"/>
                                          </p:val>
                                        </p:tav>
                                      </p:tavLst>
                                    </p:anim>
                                    <p:anim calcmode="lin" valueType="num">
                                      <p:cBhvr additive="base">
                                        <p:cTn id="8" dur="300" fill="hold"/>
                                        <p:tgtEl>
                                          <p:spTgt spid="28"/>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26"/>
                                        </p:tgtEl>
                                        <p:attrNameLst>
                                          <p:attrName>style.visibility</p:attrName>
                                        </p:attrNameLst>
                                      </p:cBhvr>
                                      <p:to>
                                        <p:strVal val="visible"/>
                                      </p:to>
                                    </p:set>
                                    <p:anim calcmode="lin" valueType="num">
                                      <p:cBhvr>
                                        <p:cTn id="16" dur="4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26"/>
                                        </p:tgtEl>
                                        <p:attrNameLst>
                                          <p:attrName>ppt_y</p:attrName>
                                        </p:attrNameLst>
                                      </p:cBhvr>
                                      <p:tavLst>
                                        <p:tav tm="0">
                                          <p:val>
                                            <p:strVal val="#ppt_y"/>
                                          </p:val>
                                        </p:tav>
                                        <p:tav tm="100000">
                                          <p:val>
                                            <p:strVal val="#ppt_y"/>
                                          </p:val>
                                        </p:tav>
                                      </p:tavLst>
                                    </p:anim>
                                    <p:anim calcmode="lin" valueType="num">
                                      <p:cBhvr>
                                        <p:cTn id="18" dur="4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utoUpdateAnimBg="0"/>
      <p:bldP spid="2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Grp="1" noChangeArrowheads="1"/>
          </p:cNvSpPr>
          <p:nvPr>
            <p:ph idx="1"/>
          </p:nvPr>
        </p:nvSpPr>
        <p:spPr>
          <a:xfrm>
            <a:off x="668338" y="1196752"/>
            <a:ext cx="7881938" cy="4276725"/>
          </a:xfrm>
        </p:spPr>
        <p:txBody>
          <a:bodyPr/>
          <a:lstStyle/>
          <a:p>
            <a:pPr eaLnBrk="1" hangingPunct="1"/>
            <a:r>
              <a:rPr lang="zh-CN" altLang="en-US" dirty="0" smtClean="0">
                <a:ea typeface="宋体" panose="02010600030101010101" pitchFamily="2" charset="-122"/>
              </a:rPr>
              <a:t>三种基本的过程模型</a:t>
            </a:r>
            <a:r>
              <a:rPr lang="en-GB" altLang="zh-CN" dirty="0" smtClean="0">
                <a:ea typeface="宋体" panose="02010600030101010101" pitchFamily="2" charset="-122"/>
              </a:rPr>
              <a:t>	</a:t>
            </a:r>
          </a:p>
          <a:p>
            <a:pPr eaLnBrk="1" hangingPunct="1">
              <a:buFont typeface="Wingdings 2" panose="05020102010507070707" pitchFamily="18" charset="2"/>
              <a:buNone/>
            </a:pPr>
            <a:endParaRPr lang="en-GB" altLang="zh-CN" dirty="0" smtClean="0">
              <a:ea typeface="宋体" panose="02010600030101010101" pitchFamily="2" charset="-122"/>
            </a:endParaRPr>
          </a:p>
          <a:p>
            <a:pPr lvl="1" eaLnBrk="1" hangingPunct="1"/>
            <a:r>
              <a:rPr lang="zh-CN" altLang="en-US" dirty="0" smtClean="0">
                <a:ea typeface="宋体" panose="02010600030101010101" pitchFamily="2" charset="-122"/>
              </a:rPr>
              <a:t>瀑布式模型（</a:t>
            </a:r>
            <a:r>
              <a:rPr lang="en-GB" altLang="zh-CN" dirty="0" smtClean="0">
                <a:ea typeface="宋体" panose="02010600030101010101" pitchFamily="2" charset="-122"/>
              </a:rPr>
              <a:t>Waterfall</a:t>
            </a:r>
            <a:r>
              <a:rPr lang="zh-CN" altLang="en-US" dirty="0" smtClean="0">
                <a:ea typeface="宋体" panose="02010600030101010101" pitchFamily="2" charset="-122"/>
              </a:rPr>
              <a:t>）</a:t>
            </a:r>
            <a:r>
              <a:rPr lang="en-GB" altLang="zh-CN" dirty="0" smtClean="0">
                <a:ea typeface="宋体" panose="02010600030101010101" pitchFamily="2" charset="-122"/>
              </a:rPr>
              <a:t>;</a:t>
            </a:r>
          </a:p>
          <a:p>
            <a:pPr lvl="1" eaLnBrk="1" hangingPunct="1">
              <a:buFont typeface="Verdana" panose="020B0604030504040204" pitchFamily="34" charset="0"/>
              <a:buNone/>
            </a:pPr>
            <a:endParaRPr lang="en-GB" altLang="zh-CN" dirty="0" smtClean="0">
              <a:ea typeface="宋体" panose="02010600030101010101" pitchFamily="2" charset="-122"/>
            </a:endParaRPr>
          </a:p>
          <a:p>
            <a:pPr lvl="1" eaLnBrk="1" hangingPunct="1"/>
            <a:r>
              <a:rPr lang="zh-CN" altLang="en-US" dirty="0" smtClean="0">
                <a:ea typeface="宋体" panose="02010600030101010101" pitchFamily="2" charset="-122"/>
              </a:rPr>
              <a:t>迭代</a:t>
            </a:r>
            <a:r>
              <a:rPr lang="zh-CN" altLang="en-US" dirty="0" smtClean="0">
                <a:ea typeface="宋体" panose="02010600030101010101" pitchFamily="2" charset="-122"/>
              </a:rPr>
              <a:t>式开发方法（</a:t>
            </a:r>
            <a:r>
              <a:rPr lang="en-GB" altLang="zh-CN" dirty="0" smtClean="0">
                <a:ea typeface="宋体" panose="02010600030101010101" pitchFamily="2" charset="-122"/>
              </a:rPr>
              <a:t>Iterative development</a:t>
            </a:r>
            <a:r>
              <a:rPr lang="zh-CN" altLang="en-US" dirty="0" smtClean="0">
                <a:ea typeface="宋体" panose="02010600030101010101" pitchFamily="2" charset="-122"/>
              </a:rPr>
              <a:t>）</a:t>
            </a:r>
            <a:r>
              <a:rPr lang="en-GB" altLang="zh-CN" dirty="0" smtClean="0">
                <a:ea typeface="宋体" panose="02010600030101010101" pitchFamily="2" charset="-122"/>
              </a:rPr>
              <a:t>;</a:t>
            </a:r>
          </a:p>
          <a:p>
            <a:pPr lvl="1" eaLnBrk="1" hangingPunct="1"/>
            <a:endParaRPr lang="en-GB" altLang="zh-CN" dirty="0" smtClean="0">
              <a:ea typeface="宋体" panose="02010600030101010101" pitchFamily="2" charset="-122"/>
            </a:endParaRPr>
          </a:p>
          <a:p>
            <a:pPr lvl="1" eaLnBrk="1" hangingPunct="1"/>
            <a:r>
              <a:rPr lang="zh-CN" altLang="en-US" dirty="0" smtClean="0">
                <a:ea typeface="宋体" panose="02010600030101010101" pitchFamily="2" charset="-122"/>
              </a:rPr>
              <a:t>基于组件的软件工程（</a:t>
            </a:r>
            <a:r>
              <a:rPr lang="en-GB" altLang="zh-CN" dirty="0" smtClean="0">
                <a:ea typeface="宋体" panose="02010600030101010101" pitchFamily="2" charset="-122"/>
              </a:rPr>
              <a:t>Component-based software engineering</a:t>
            </a:r>
            <a:r>
              <a:rPr lang="zh-CN" altLang="en-US" dirty="0" smtClean="0">
                <a:ea typeface="宋体" panose="02010600030101010101" pitchFamily="2" charset="-122"/>
              </a:rPr>
              <a:t>）</a:t>
            </a:r>
            <a:r>
              <a:rPr lang="en-GB" altLang="zh-CN" dirty="0" smtClean="0">
                <a:ea typeface="宋体" panose="02010600030101010101" pitchFamily="2" charset="-122"/>
              </a:rPr>
              <a:t>.</a:t>
            </a:r>
          </a:p>
          <a:p>
            <a:pPr eaLnBrk="1" hangingPunct="1"/>
            <a:endParaRPr lang="zh-CN" altLang="en-US" dirty="0" smtClean="0"/>
          </a:p>
        </p:txBody>
      </p:sp>
      <p:sp>
        <p:nvSpPr>
          <p:cNvPr id="5" name="TextBox 76"/>
          <p:cNvSpPr txBox="1">
            <a:spLocks noChangeArrowheads="1"/>
          </p:cNvSpPr>
          <p:nvPr/>
        </p:nvSpPr>
        <p:spPr bwMode="auto">
          <a:xfrm>
            <a:off x="539750" y="115888"/>
            <a:ext cx="24737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dirty="0" smtClean="0">
                <a:latin typeface="微软雅黑" panose="020B0503020204020204" pitchFamily="34" charset="-122"/>
              </a:rPr>
              <a:t>软件过程</a:t>
            </a:r>
            <a:r>
              <a:rPr lang="zh-CN" altLang="en-US" sz="2400" dirty="0">
                <a:latin typeface="微软雅黑" panose="020B0503020204020204" pitchFamily="34" charset="-122"/>
              </a:rPr>
              <a:t>模型</a:t>
            </a:r>
            <a:r>
              <a:rPr lang="en-US" altLang="zh-CN" sz="1800" baseline="30000" dirty="0" smtClean="0">
                <a:latin typeface="微软雅黑" panose="020B0503020204020204" pitchFamily="34" charset="-122"/>
              </a:rPr>
              <a:t>【6】 </a:t>
            </a:r>
            <a:endParaRPr lang="en-US" altLang="zh-CN" sz="1800" baseline="30000" dirty="0">
              <a:latin typeface="微软雅黑" panose="020B0503020204020204" pitchFamily="34" charset="-122"/>
            </a:endParaRPr>
          </a:p>
        </p:txBody>
      </p:sp>
      <p:cxnSp>
        <p:nvCxnSpPr>
          <p:cNvPr id="6" name="直接连接符 46"/>
          <p:cNvCxnSpPr>
            <a:cxnSpLocks noChangeShapeType="1"/>
          </p:cNvCxnSpPr>
          <p:nvPr/>
        </p:nvCxnSpPr>
        <p:spPr bwMode="auto">
          <a:xfrm flipH="1">
            <a:off x="612776"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6693923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300" fill="hold"/>
                                        <p:tgtEl>
                                          <p:spTgt spid="7"/>
                                        </p:tgtEl>
                                        <p:attrNameLst>
                                          <p:attrName>ppt_x</p:attrName>
                                        </p:attrNameLst>
                                      </p:cBhvr>
                                      <p:tavLst>
                                        <p:tav tm="0">
                                          <p:val>
                                            <p:strVal val="0-#ppt_w/2"/>
                                          </p:val>
                                        </p:tav>
                                        <p:tav tm="100000">
                                          <p:val>
                                            <p:strVal val="#ppt_x"/>
                                          </p:val>
                                        </p:tav>
                                      </p:tavLst>
                                    </p:anim>
                                    <p:anim calcmode="lin" valueType="num">
                                      <p:cBhvr additive="base">
                                        <p:cTn id="8" dur="3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5"/>
                                        </p:tgtEl>
                                        <p:attrNameLst>
                                          <p:attrName>style.visibility</p:attrName>
                                        </p:attrNameLst>
                                      </p:cBhvr>
                                      <p:to>
                                        <p:strVal val="visible"/>
                                      </p:to>
                                    </p:set>
                                    <p:anim calcmode="lin" valueType="num">
                                      <p:cBhvr>
                                        <p:cTn id="16" dur="4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5"/>
                                        </p:tgtEl>
                                        <p:attrNameLst>
                                          <p:attrName>ppt_y</p:attrName>
                                        </p:attrNameLst>
                                      </p:cBhvr>
                                      <p:tavLst>
                                        <p:tav tm="0">
                                          <p:val>
                                            <p:strVal val="#ppt_y"/>
                                          </p:val>
                                        </p:tav>
                                        <p:tav tm="100000">
                                          <p:val>
                                            <p:strVal val="#ppt_y"/>
                                          </p:val>
                                        </p:tav>
                                      </p:tavLst>
                                    </p:anim>
                                    <p:anim calcmode="lin" valueType="num">
                                      <p:cBhvr>
                                        <p:cTn id="18" dur="4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5"/>
          <p:cNvSpPr>
            <a:spLocks noGrp="1" noChangeArrowheads="1"/>
          </p:cNvSpPr>
          <p:nvPr>
            <p:ph idx="1"/>
          </p:nvPr>
        </p:nvSpPr>
        <p:spPr>
          <a:xfrm>
            <a:off x="544225" y="980728"/>
            <a:ext cx="2509467" cy="4868536"/>
          </a:xfrm>
          <a:solidFill>
            <a:srgbClr val="FFFFFF"/>
          </a:solidFill>
        </p:spPr>
        <p:txBody>
          <a:bodyPr rtlCol="0">
            <a:normAutofit/>
          </a:bodyPr>
          <a:lstStyle/>
          <a:p>
            <a:pPr eaLnBrk="1" fontAlgn="auto" hangingPunct="1">
              <a:spcAft>
                <a:spcPts val="0"/>
              </a:spcAft>
              <a:buFont typeface="Wingdings 2"/>
              <a:buChar char=""/>
              <a:defRPr/>
            </a:pPr>
            <a:r>
              <a:rPr lang="zh-CN" altLang="en-US" dirty="0" smtClean="0">
                <a:ea typeface="宋体" pitchFamily="2" charset="-122"/>
              </a:rPr>
              <a:t>大部分软件工程成本的</a:t>
            </a:r>
            <a:r>
              <a:rPr lang="en-GB" altLang="zh-CN" dirty="0" smtClean="0">
                <a:ea typeface="宋体" pitchFamily="2" charset="-122"/>
              </a:rPr>
              <a:t> </a:t>
            </a:r>
            <a:r>
              <a:rPr lang="en-GB" altLang="zh-CN" dirty="0" smtClean="0">
                <a:solidFill>
                  <a:srgbClr val="FF0000"/>
                </a:solidFill>
                <a:ea typeface="宋体" pitchFamily="2" charset="-122"/>
              </a:rPr>
              <a:t>60%</a:t>
            </a:r>
            <a:r>
              <a:rPr lang="en-GB" altLang="zh-CN" dirty="0" smtClean="0">
                <a:ea typeface="宋体" pitchFamily="2" charset="-122"/>
              </a:rPr>
              <a:t> </a:t>
            </a:r>
            <a:r>
              <a:rPr lang="zh-CN" altLang="en-US" dirty="0" smtClean="0">
                <a:ea typeface="宋体" pitchFamily="2" charset="-122"/>
              </a:rPr>
              <a:t>是开发成本</a:t>
            </a:r>
            <a:r>
              <a:rPr lang="en-GB" altLang="zh-CN" dirty="0" smtClean="0">
                <a:ea typeface="宋体" pitchFamily="2" charset="-122"/>
              </a:rPr>
              <a:t>, </a:t>
            </a:r>
            <a:r>
              <a:rPr lang="en-GB" altLang="zh-CN" dirty="0" smtClean="0">
                <a:solidFill>
                  <a:srgbClr val="FF0000"/>
                </a:solidFill>
                <a:ea typeface="宋体" pitchFamily="2" charset="-122"/>
              </a:rPr>
              <a:t>40%</a:t>
            </a:r>
            <a:r>
              <a:rPr lang="en-GB" altLang="zh-CN" dirty="0" smtClean="0">
                <a:ea typeface="宋体" pitchFamily="2" charset="-122"/>
              </a:rPr>
              <a:t> </a:t>
            </a:r>
            <a:r>
              <a:rPr lang="zh-CN" altLang="en-US" dirty="0" smtClean="0">
                <a:ea typeface="宋体" pitchFamily="2" charset="-122"/>
              </a:rPr>
              <a:t>是测试成本</a:t>
            </a:r>
            <a:r>
              <a:rPr lang="en-GB" altLang="zh-CN" dirty="0" smtClean="0">
                <a:ea typeface="宋体" pitchFamily="2" charset="-122"/>
              </a:rPr>
              <a:t>. </a:t>
            </a:r>
            <a:r>
              <a:rPr lang="zh-CN" altLang="en-US" dirty="0" smtClean="0">
                <a:ea typeface="宋体" pitchFamily="2" charset="-122"/>
              </a:rPr>
              <a:t>对于定制类开发项目，软件进化的成本往往高于开发成本。</a:t>
            </a:r>
            <a:endParaRPr lang="en-GB" altLang="zh-CN" dirty="0" smtClean="0">
              <a:ea typeface="宋体" pitchFamily="2" charset="-122"/>
            </a:endParaRPr>
          </a:p>
          <a:p>
            <a:pPr eaLnBrk="1" fontAlgn="auto" hangingPunct="1">
              <a:spcAft>
                <a:spcPts val="0"/>
              </a:spcAft>
              <a:buFont typeface="Wingdings 2"/>
              <a:buChar char=""/>
              <a:defRPr/>
            </a:pPr>
            <a:r>
              <a:rPr lang="zh-CN" altLang="en-US" dirty="0" smtClean="0">
                <a:ea typeface="宋体" pitchFamily="2" charset="-122"/>
              </a:rPr>
              <a:t>不同的开发模式，其成本分布不同。成本分布取决于采用的过程和开发的软件类型。</a:t>
            </a:r>
            <a:endParaRPr lang="en-GB" altLang="zh-CN" dirty="0" smtClean="0">
              <a:ea typeface="宋体" pitchFamily="2" charset="-122"/>
            </a:endParaRPr>
          </a:p>
          <a:p>
            <a:pPr marL="0" indent="0" eaLnBrk="1" fontAlgn="auto" hangingPunct="1">
              <a:spcAft>
                <a:spcPts val="0"/>
              </a:spcAft>
              <a:buNone/>
              <a:defRPr/>
            </a:pPr>
            <a:endParaRPr lang="en-GB" altLang="zh-CN" dirty="0" smtClean="0">
              <a:ea typeface="宋体" pitchFamily="2" charset="-122"/>
            </a:endParaRPr>
          </a:p>
        </p:txBody>
      </p:sp>
      <p:sp>
        <p:nvSpPr>
          <p:cNvPr id="5" name="Rectangle 7"/>
          <p:cNvSpPr>
            <a:spLocks noChangeArrowheads="1"/>
          </p:cNvSpPr>
          <p:nvPr/>
        </p:nvSpPr>
        <p:spPr bwMode="auto">
          <a:xfrm>
            <a:off x="3189050" y="1069067"/>
            <a:ext cx="5768755" cy="4502443"/>
          </a:xfrm>
          <a:prstGeom prst="rect">
            <a:avLst/>
          </a:prstGeom>
          <a:solidFill>
            <a:srgbClr val="DBFD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50000"/>
              <a:buFont typeface="Wingdings 2" panose="05020102010507070707" pitchFamily="18" charset="2"/>
              <a:buChar char=""/>
              <a:defRPr sz="3200">
                <a:solidFill>
                  <a:schemeClr val="tx1"/>
                </a:solidFill>
                <a:latin typeface="Cambria" panose="02040503050406030204" pitchFamily="18" charset="0"/>
              </a:defRPr>
            </a:lvl1pPr>
            <a:lvl2pPr marL="742950" indent="-285750">
              <a:spcBef>
                <a:spcPct val="20000"/>
              </a:spcBef>
              <a:buClr>
                <a:schemeClr val="accent2"/>
              </a:buClr>
              <a:buSzPct val="50000"/>
              <a:buFont typeface="Wingdings 2" panose="05020102010507070707" pitchFamily="18" charset="2"/>
              <a:buChar char="³"/>
              <a:defRPr sz="2800">
                <a:solidFill>
                  <a:schemeClr val="tx1"/>
                </a:solidFill>
                <a:latin typeface="Cambria" panose="02040503050406030204" pitchFamily="18" charset="0"/>
              </a:defRPr>
            </a:lvl2pPr>
            <a:lvl3pPr marL="1143000" indent="-228600">
              <a:spcBef>
                <a:spcPct val="20000"/>
              </a:spcBef>
              <a:buClr>
                <a:srgbClr val="7B9B57"/>
              </a:buClr>
              <a:buSzPct val="60000"/>
              <a:buFont typeface="Wingdings 2" panose="05020102010507070707" pitchFamily="18" charset="2"/>
              <a:buChar char="®"/>
              <a:defRPr sz="2400">
                <a:solidFill>
                  <a:schemeClr val="tx1"/>
                </a:solidFill>
                <a:latin typeface="Cambria" panose="02040503050406030204" pitchFamily="18" charset="0"/>
              </a:defRPr>
            </a:lvl3pPr>
            <a:lvl4pPr marL="1600200" indent="-228600">
              <a:spcBef>
                <a:spcPct val="20000"/>
              </a:spcBef>
              <a:buClr>
                <a:srgbClr val="8B7396"/>
              </a:buClr>
              <a:buSzPct val="45000"/>
              <a:buFont typeface="Wingdings 2" panose="05020102010507070707" pitchFamily="18" charset="2"/>
              <a:buChar char="¯"/>
              <a:defRPr sz="2000">
                <a:solidFill>
                  <a:schemeClr val="tx1"/>
                </a:solidFill>
                <a:latin typeface="Cambria" panose="02040503050406030204" pitchFamily="18" charset="0"/>
              </a:defRPr>
            </a:lvl4pPr>
            <a:lvl5pPr marL="2057400" indent="-228600">
              <a:spcBef>
                <a:spcPct val="20000"/>
              </a:spcBef>
              <a:buClr>
                <a:srgbClr val="E89A53"/>
              </a:buClr>
              <a:buFont typeface="Wingdings 2" panose="05020102010507070707" pitchFamily="18" charset="2"/>
              <a:buChar char=""/>
              <a:defRPr sz="2000">
                <a:solidFill>
                  <a:schemeClr val="tx1"/>
                </a:solidFill>
                <a:latin typeface="Cambria" panose="02040503050406030204" pitchFamily="18" charset="0"/>
              </a:defRPr>
            </a:lvl5pPr>
            <a:lvl6pPr marL="25146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6pPr>
            <a:lvl7pPr marL="29718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7pPr>
            <a:lvl8pPr marL="34290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8pPr>
            <a:lvl9pPr marL="38862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9pPr>
          </a:lstStyle>
          <a:p>
            <a:pPr eaLnBrk="1" hangingPunct="1">
              <a:spcBef>
                <a:spcPct val="0"/>
              </a:spcBef>
              <a:buClrTx/>
              <a:buSzTx/>
              <a:buFontTx/>
              <a:buNone/>
            </a:pPr>
            <a:endParaRPr lang="zh-CN" altLang="en-US" sz="1662">
              <a:latin typeface="Arial" panose="020B0604020202020204" pitchFamily="34" charset="0"/>
            </a:endParaRP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0102" y="1069067"/>
            <a:ext cx="5065248" cy="450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76"/>
          <p:cNvSpPr txBox="1">
            <a:spLocks noChangeArrowheads="1"/>
          </p:cNvSpPr>
          <p:nvPr/>
        </p:nvSpPr>
        <p:spPr bwMode="auto">
          <a:xfrm>
            <a:off x="539750" y="115888"/>
            <a:ext cx="24737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dirty="0" smtClean="0">
                <a:latin typeface="微软雅黑" panose="020B0503020204020204" pitchFamily="34" charset="-122"/>
              </a:rPr>
              <a:t>软件工程成本</a:t>
            </a:r>
            <a:r>
              <a:rPr lang="en-US" altLang="zh-CN" sz="1800" baseline="30000" dirty="0" smtClean="0">
                <a:latin typeface="微软雅黑" panose="020B0503020204020204" pitchFamily="34" charset="-122"/>
              </a:rPr>
              <a:t>【7】 </a:t>
            </a:r>
            <a:endParaRPr lang="en-US" altLang="zh-CN" sz="1800" baseline="30000" dirty="0">
              <a:latin typeface="微软雅黑" panose="020B0503020204020204" pitchFamily="34" charset="-122"/>
            </a:endParaRPr>
          </a:p>
        </p:txBody>
      </p:sp>
      <p:cxnSp>
        <p:nvCxnSpPr>
          <p:cNvPr id="8" name="直接连接符 46"/>
          <p:cNvCxnSpPr>
            <a:cxnSpLocks noChangeShapeType="1"/>
          </p:cNvCxnSpPr>
          <p:nvPr/>
        </p:nvCxnSpPr>
        <p:spPr bwMode="auto">
          <a:xfrm flipH="1">
            <a:off x="612776"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42439845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300" fill="hold"/>
                                        <p:tgtEl>
                                          <p:spTgt spid="9"/>
                                        </p:tgtEl>
                                        <p:attrNameLst>
                                          <p:attrName>ppt_x</p:attrName>
                                        </p:attrNameLst>
                                      </p:cBhvr>
                                      <p:tavLst>
                                        <p:tav tm="0">
                                          <p:val>
                                            <p:strVal val="0-#ppt_w/2"/>
                                          </p:val>
                                        </p:tav>
                                        <p:tav tm="100000">
                                          <p:val>
                                            <p:strVal val="#ppt_x"/>
                                          </p:val>
                                        </p:tav>
                                      </p:tavLst>
                                    </p:anim>
                                    <p:anim calcmode="lin" valueType="num">
                                      <p:cBhvr additive="base">
                                        <p:cTn id="8" dur="3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7"/>
                                        </p:tgtEl>
                                        <p:attrNameLst>
                                          <p:attrName>style.visibility</p:attrName>
                                        </p:attrNameLst>
                                      </p:cBhvr>
                                      <p:to>
                                        <p:strVal val="visible"/>
                                      </p:to>
                                    </p:set>
                                    <p:anim calcmode="lin" valueType="num">
                                      <p:cBhvr>
                                        <p:cTn id="16" dur="4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7"/>
                                        </p:tgtEl>
                                        <p:attrNameLst>
                                          <p:attrName>ppt_y</p:attrName>
                                        </p:attrNameLst>
                                      </p:cBhvr>
                                      <p:tavLst>
                                        <p:tav tm="0">
                                          <p:val>
                                            <p:strVal val="#ppt_y"/>
                                          </p:val>
                                        </p:tav>
                                        <p:tav tm="100000">
                                          <p:val>
                                            <p:strVal val="#ppt_y"/>
                                          </p:val>
                                        </p:tav>
                                      </p:tavLst>
                                    </p:anim>
                                    <p:anim calcmode="lin" valueType="num">
                                      <p:cBhvr>
                                        <p:cTn id="18" dur="4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5"/>
          <p:cNvSpPr>
            <a:spLocks noGrp="1" noChangeArrowheads="1"/>
          </p:cNvSpPr>
          <p:nvPr>
            <p:ph idx="1"/>
          </p:nvPr>
        </p:nvSpPr>
        <p:spPr>
          <a:xfrm>
            <a:off x="457280" y="654348"/>
            <a:ext cx="8231029" cy="5477291"/>
          </a:xfrm>
        </p:spPr>
        <p:txBody>
          <a:bodyPr/>
          <a:lstStyle/>
          <a:p>
            <a:pPr eaLnBrk="1" hangingPunct="1">
              <a:lnSpc>
                <a:spcPct val="90000"/>
              </a:lnSpc>
              <a:buFont typeface="Cambria" panose="02040503050406030204" pitchFamily="18" charset="0"/>
              <a:buChar char="+"/>
            </a:pPr>
            <a:r>
              <a:rPr lang="zh-CN" altLang="en-US" sz="2216" dirty="0">
                <a:solidFill>
                  <a:schemeClr val="tx1">
                    <a:lumMod val="60000"/>
                    <a:lumOff val="40000"/>
                  </a:schemeClr>
                </a:solidFill>
                <a:ea typeface="宋体" panose="02010600030101010101" pitchFamily="2" charset="-122"/>
              </a:rPr>
              <a:t>结构化方法</a:t>
            </a:r>
            <a:r>
              <a:rPr lang="zh-CN" altLang="en-US" sz="2216" dirty="0" smtClean="0">
                <a:solidFill>
                  <a:schemeClr val="tx1">
                    <a:lumMod val="60000"/>
                    <a:lumOff val="40000"/>
                  </a:schemeClr>
                </a:solidFill>
                <a:ea typeface="宋体" panose="02010600030101010101" pitchFamily="2" charset="-122"/>
              </a:rPr>
              <a:t>：</a:t>
            </a:r>
            <a:r>
              <a:rPr lang="zh-CN" altLang="en-US" sz="2216" dirty="0">
                <a:ea typeface="宋体" panose="02010600030101010101" pitchFamily="2" charset="-122"/>
              </a:rPr>
              <a:t>将软件生命周期的全过程依次划分为若干个阶段，采用结构化技术来完成每个阶段的任务</a:t>
            </a:r>
            <a:r>
              <a:rPr lang="zh-CN" altLang="en-US" sz="2216" dirty="0" smtClean="0">
                <a:ea typeface="宋体" panose="02010600030101010101" pitchFamily="2" charset="-122"/>
              </a:rPr>
              <a:t>。</a:t>
            </a:r>
            <a:endParaRPr lang="en-US" altLang="zh-CN" sz="2216" dirty="0" smtClean="0">
              <a:ea typeface="宋体" panose="02010600030101010101" pitchFamily="2" charset="-122"/>
            </a:endParaRPr>
          </a:p>
          <a:p>
            <a:pPr eaLnBrk="1" hangingPunct="1">
              <a:lnSpc>
                <a:spcPct val="90000"/>
              </a:lnSpc>
              <a:buFont typeface="Cambria" panose="02040503050406030204" pitchFamily="18" charset="0"/>
              <a:buChar char="+"/>
            </a:pPr>
            <a:r>
              <a:rPr lang="zh-CN" altLang="en-US" sz="2216" dirty="0" smtClean="0">
                <a:ea typeface="宋体" panose="02010600030101010101" pitchFamily="2" charset="-122"/>
              </a:rPr>
              <a:t>特点：</a:t>
            </a:r>
            <a:endParaRPr lang="en-US" altLang="zh-CN" sz="2216" dirty="0" smtClean="0">
              <a:ea typeface="宋体" panose="02010600030101010101" pitchFamily="2" charset="-122"/>
            </a:endParaRPr>
          </a:p>
          <a:p>
            <a:pPr lvl="1" eaLnBrk="1" hangingPunct="1">
              <a:lnSpc>
                <a:spcPct val="90000"/>
              </a:lnSpc>
              <a:buFont typeface="Cambria" panose="02040503050406030204" pitchFamily="18" charset="0"/>
              <a:buChar char="+"/>
            </a:pPr>
            <a:r>
              <a:rPr lang="en-US" altLang="zh-CN" sz="2216" dirty="0" smtClean="0">
                <a:ea typeface="宋体" panose="02010600030101010101" pitchFamily="2" charset="-122"/>
              </a:rPr>
              <a:t>(</a:t>
            </a:r>
            <a:r>
              <a:rPr lang="en-US" altLang="zh-CN" sz="2216" dirty="0">
                <a:ea typeface="宋体" panose="02010600030101010101" pitchFamily="2" charset="-122"/>
              </a:rPr>
              <a:t>1) </a:t>
            </a:r>
            <a:r>
              <a:rPr lang="zh-CN" altLang="en-US" sz="2216" dirty="0">
                <a:ea typeface="宋体" panose="02010600030101010101" pitchFamily="2" charset="-122"/>
              </a:rPr>
              <a:t>强调自顶向下顺序地完成软件开发的各阶段任务</a:t>
            </a:r>
            <a:r>
              <a:rPr lang="en-US" altLang="zh-CN" sz="2216" dirty="0" smtClean="0">
                <a:ea typeface="宋体" panose="02010600030101010101" pitchFamily="2" charset="-122"/>
              </a:rPr>
              <a:t>;</a:t>
            </a:r>
          </a:p>
          <a:p>
            <a:pPr lvl="1" eaLnBrk="1" hangingPunct="1">
              <a:lnSpc>
                <a:spcPct val="90000"/>
              </a:lnSpc>
              <a:buFont typeface="Cambria" panose="02040503050406030204" pitchFamily="18" charset="0"/>
              <a:buChar char="+"/>
            </a:pPr>
            <a:r>
              <a:rPr lang="en-US" altLang="zh-CN" sz="2216" dirty="0" smtClean="0">
                <a:ea typeface="宋体" panose="02010600030101010101" pitchFamily="2" charset="-122"/>
              </a:rPr>
              <a:t>(</a:t>
            </a:r>
            <a:r>
              <a:rPr lang="en-US" altLang="zh-CN" sz="2216" dirty="0">
                <a:ea typeface="宋体" panose="02010600030101010101" pitchFamily="2" charset="-122"/>
              </a:rPr>
              <a:t>2) </a:t>
            </a:r>
            <a:r>
              <a:rPr lang="zh-CN" altLang="en-US" sz="2216" dirty="0">
                <a:ea typeface="宋体" panose="02010600030101010101" pitchFamily="2" charset="-122"/>
              </a:rPr>
              <a:t>结构化方法要么面向行为，要么面向数据，缺乏使两者有机结合的机制</a:t>
            </a:r>
            <a:r>
              <a:rPr lang="zh-CN" altLang="en-US" sz="2216" dirty="0" smtClean="0">
                <a:ea typeface="宋体" panose="02010600030101010101" pitchFamily="2" charset="-122"/>
              </a:rPr>
              <a:t>。</a:t>
            </a:r>
            <a:endParaRPr lang="en-US" altLang="zh-CN" sz="2216" dirty="0" smtClean="0">
              <a:ea typeface="宋体" panose="02010600030101010101" pitchFamily="2" charset="-122"/>
            </a:endParaRPr>
          </a:p>
          <a:p>
            <a:pPr eaLnBrk="1" hangingPunct="1">
              <a:lnSpc>
                <a:spcPct val="90000"/>
              </a:lnSpc>
              <a:buFont typeface="Cambria" panose="02040503050406030204" pitchFamily="18" charset="0"/>
              <a:buChar char="+"/>
            </a:pPr>
            <a:r>
              <a:rPr lang="zh-CN" altLang="en-US" sz="2216" dirty="0" smtClean="0">
                <a:solidFill>
                  <a:schemeClr val="tx1">
                    <a:lumMod val="60000"/>
                    <a:lumOff val="40000"/>
                  </a:schemeClr>
                </a:solidFill>
                <a:ea typeface="宋体" panose="02010600030101010101" pitchFamily="2" charset="-122"/>
              </a:rPr>
              <a:t>面向对象方法：</a:t>
            </a:r>
            <a:r>
              <a:rPr lang="zh-CN" altLang="en-US" sz="2216" dirty="0" smtClean="0">
                <a:ea typeface="宋体" panose="02010600030101010101" pitchFamily="2" charset="-122"/>
              </a:rPr>
              <a:t>是</a:t>
            </a:r>
            <a:r>
              <a:rPr lang="zh-CN" altLang="en-US" sz="2216" dirty="0">
                <a:ea typeface="宋体" panose="02010600030101010101" pitchFamily="2" charset="-122"/>
              </a:rPr>
              <a:t>将数据和对数据的操作紧密地结合起来的方法。软件开发过程是多次反复</a:t>
            </a:r>
            <a:r>
              <a:rPr lang="zh-CN" altLang="en-US" sz="2216" dirty="0">
                <a:ea typeface="宋体" panose="02010600030101010101" pitchFamily="2" charset="-122"/>
                <a:hlinkClick r:id="rId2"/>
              </a:rPr>
              <a:t>迭代</a:t>
            </a:r>
            <a:r>
              <a:rPr lang="zh-CN" altLang="en-US" sz="2216" dirty="0">
                <a:ea typeface="宋体" panose="02010600030101010101" pitchFamily="2" charset="-122"/>
              </a:rPr>
              <a:t>的演化过程</a:t>
            </a:r>
            <a:r>
              <a:rPr lang="zh-CN" altLang="en-US" sz="2216" dirty="0" smtClean="0">
                <a:ea typeface="宋体" panose="02010600030101010101" pitchFamily="2" charset="-122"/>
              </a:rPr>
              <a:t>。</a:t>
            </a:r>
            <a:endParaRPr lang="en-US" altLang="zh-CN" sz="2216" dirty="0" smtClean="0">
              <a:ea typeface="宋体" panose="02010600030101010101" pitchFamily="2" charset="-122"/>
            </a:endParaRPr>
          </a:p>
          <a:p>
            <a:pPr eaLnBrk="1" hangingPunct="1">
              <a:lnSpc>
                <a:spcPct val="90000"/>
              </a:lnSpc>
              <a:buFont typeface="Cambria" panose="02040503050406030204" pitchFamily="18" charset="0"/>
              <a:buChar char="+"/>
            </a:pPr>
            <a:r>
              <a:rPr lang="zh-CN" altLang="en-US" sz="2216" dirty="0" smtClean="0">
                <a:ea typeface="宋体" panose="02010600030101010101" pitchFamily="2" charset="-122"/>
              </a:rPr>
              <a:t>特点：</a:t>
            </a:r>
            <a:endParaRPr lang="en-US" altLang="zh-CN" sz="2216" dirty="0" smtClean="0">
              <a:ea typeface="宋体" panose="02010600030101010101" pitchFamily="2" charset="-122"/>
            </a:endParaRPr>
          </a:p>
          <a:p>
            <a:pPr lvl="1" eaLnBrk="1" hangingPunct="1">
              <a:lnSpc>
                <a:spcPct val="90000"/>
              </a:lnSpc>
              <a:buFont typeface="Cambria" panose="02040503050406030204" pitchFamily="18" charset="0"/>
              <a:buChar char="+"/>
            </a:pPr>
            <a:r>
              <a:rPr lang="zh-CN" altLang="en-US" sz="2216" dirty="0" smtClean="0">
                <a:ea typeface="宋体" panose="02010600030101010101" pitchFamily="2" charset="-122"/>
              </a:rPr>
              <a:t> </a:t>
            </a:r>
            <a:r>
              <a:rPr lang="zh-CN" altLang="en-US" sz="2216" dirty="0">
                <a:ea typeface="宋体" panose="02010600030101010101" pitchFamily="2" charset="-122"/>
              </a:rPr>
              <a:t>面向对象方法在概念和表示方法上的一致性，保证了各项开发活动之间的平滑过渡</a:t>
            </a:r>
            <a:r>
              <a:rPr lang="zh-CN" altLang="en-US" sz="2216" dirty="0" smtClean="0">
                <a:ea typeface="宋体" panose="02010600030101010101" pitchFamily="2" charset="-122"/>
              </a:rPr>
              <a:t>。</a:t>
            </a:r>
            <a:endParaRPr lang="en-US" altLang="zh-CN" sz="2216" dirty="0" smtClean="0">
              <a:ea typeface="宋体" panose="02010600030101010101" pitchFamily="2" charset="-122"/>
            </a:endParaRPr>
          </a:p>
          <a:p>
            <a:pPr lvl="1" eaLnBrk="1" hangingPunct="1">
              <a:lnSpc>
                <a:spcPct val="90000"/>
              </a:lnSpc>
              <a:buFont typeface="Cambria" panose="02040503050406030204" pitchFamily="18" charset="0"/>
              <a:buChar char="+"/>
            </a:pPr>
            <a:r>
              <a:rPr lang="zh-CN" altLang="en-US" sz="2216" dirty="0" smtClean="0">
                <a:ea typeface="宋体" panose="02010600030101010101" pitchFamily="2" charset="-122"/>
              </a:rPr>
              <a:t>对于</a:t>
            </a:r>
            <a:r>
              <a:rPr lang="zh-CN" altLang="en-US" sz="2216" dirty="0">
                <a:ea typeface="宋体" panose="02010600030101010101" pitchFamily="2" charset="-122"/>
              </a:rPr>
              <a:t>大型、复杂及交互性比较强的系统，使用面向对象方法更有优势。</a:t>
            </a:r>
            <a:endParaRPr lang="en-GB" altLang="zh-CN" sz="2216" dirty="0">
              <a:ea typeface="宋体" panose="02010600030101010101" pitchFamily="2" charset="-122"/>
            </a:endParaRPr>
          </a:p>
        </p:txBody>
      </p:sp>
      <p:sp>
        <p:nvSpPr>
          <p:cNvPr id="6" name="TextBox 76"/>
          <p:cNvSpPr txBox="1">
            <a:spLocks noChangeArrowheads="1"/>
          </p:cNvSpPr>
          <p:nvPr/>
        </p:nvSpPr>
        <p:spPr bwMode="auto">
          <a:xfrm>
            <a:off x="539750" y="115888"/>
            <a:ext cx="24737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dirty="0" smtClean="0">
                <a:latin typeface="微软雅黑" panose="020B0503020204020204" pitchFamily="34" charset="-122"/>
              </a:rPr>
              <a:t>软件工程方法</a:t>
            </a:r>
            <a:r>
              <a:rPr lang="en-US" altLang="zh-CN" sz="1800" baseline="30000" dirty="0" smtClean="0">
                <a:latin typeface="微软雅黑" panose="020B0503020204020204" pitchFamily="34" charset="-122"/>
              </a:rPr>
              <a:t>【8】 </a:t>
            </a:r>
            <a:endParaRPr lang="en-US" altLang="zh-CN" sz="1800" baseline="30000" dirty="0">
              <a:latin typeface="微软雅黑" panose="020B0503020204020204" pitchFamily="34" charset="-122"/>
            </a:endParaRPr>
          </a:p>
        </p:txBody>
      </p:sp>
      <p:cxnSp>
        <p:nvCxnSpPr>
          <p:cNvPr id="7" name="直接连接符 46"/>
          <p:cNvCxnSpPr>
            <a:cxnSpLocks noChangeShapeType="1"/>
          </p:cNvCxnSpPr>
          <p:nvPr/>
        </p:nvCxnSpPr>
        <p:spPr bwMode="auto">
          <a:xfrm flipH="1">
            <a:off x="612776"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921413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300" fill="hold"/>
                                        <p:tgtEl>
                                          <p:spTgt spid="8"/>
                                        </p:tgtEl>
                                        <p:attrNameLst>
                                          <p:attrName>ppt_x</p:attrName>
                                        </p:attrNameLst>
                                      </p:cBhvr>
                                      <p:tavLst>
                                        <p:tav tm="0">
                                          <p:val>
                                            <p:strVal val="0-#ppt_w/2"/>
                                          </p:val>
                                        </p:tav>
                                        <p:tav tm="100000">
                                          <p:val>
                                            <p:strVal val="#ppt_x"/>
                                          </p:val>
                                        </p:tav>
                                      </p:tavLst>
                                    </p:anim>
                                    <p:anim calcmode="lin" valueType="num">
                                      <p:cBhvr additive="base">
                                        <p:cTn id="8" dur="3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6"/>
                                        </p:tgtEl>
                                        <p:attrNameLst>
                                          <p:attrName>style.visibility</p:attrName>
                                        </p:attrNameLst>
                                      </p:cBhvr>
                                      <p:to>
                                        <p:strVal val="visible"/>
                                      </p:to>
                                    </p:set>
                                    <p:anim calcmode="lin" valueType="num">
                                      <p:cBhvr>
                                        <p:cTn id="16" dur="4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6"/>
                                        </p:tgtEl>
                                        <p:attrNameLst>
                                          <p:attrName>ppt_y</p:attrName>
                                        </p:attrNameLst>
                                      </p:cBhvr>
                                      <p:tavLst>
                                        <p:tav tm="0">
                                          <p:val>
                                            <p:strVal val="#ppt_y"/>
                                          </p:val>
                                        </p:tav>
                                        <p:tav tm="100000">
                                          <p:val>
                                            <p:strVal val="#ppt_y"/>
                                          </p:val>
                                        </p:tav>
                                      </p:tavLst>
                                    </p:anim>
                                    <p:anim calcmode="lin" valueType="num">
                                      <p:cBhvr>
                                        <p:cTn id="18" dur="4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5"/>
          <p:cNvSpPr>
            <a:spLocks noGrp="1" noChangeArrowheads="1"/>
          </p:cNvSpPr>
          <p:nvPr>
            <p:ph idx="1"/>
          </p:nvPr>
        </p:nvSpPr>
        <p:spPr>
          <a:xfrm>
            <a:off x="493792" y="764704"/>
            <a:ext cx="8471490" cy="3528392"/>
          </a:xfrm>
          <a:solidFill>
            <a:srgbClr val="FFFFFF"/>
          </a:solidFill>
        </p:spPr>
        <p:txBody>
          <a:bodyPr/>
          <a:lstStyle/>
          <a:p>
            <a:pPr eaLnBrk="1" hangingPunct="1"/>
            <a:r>
              <a:rPr lang="en-GB" altLang="zh-CN" sz="2216" b="1" dirty="0">
                <a:solidFill>
                  <a:srgbClr val="FF0000"/>
                </a:solidFill>
                <a:ea typeface="宋体" panose="02010600030101010101" pitchFamily="2" charset="-122"/>
              </a:rPr>
              <a:t>CASE</a:t>
            </a:r>
            <a:r>
              <a:rPr lang="zh-CN" altLang="en-US" sz="2216" b="1" dirty="0">
                <a:solidFill>
                  <a:srgbClr val="FF0000"/>
                </a:solidFill>
                <a:ea typeface="宋体" panose="02010600030101010101" pitchFamily="2" charset="-122"/>
              </a:rPr>
              <a:t>：</a:t>
            </a:r>
            <a:r>
              <a:rPr lang="en-GB" altLang="zh-CN" sz="2216" b="1" dirty="0">
                <a:solidFill>
                  <a:srgbClr val="FF0000"/>
                </a:solidFill>
                <a:ea typeface="宋体" panose="02010600030101010101" pitchFamily="2" charset="-122"/>
              </a:rPr>
              <a:t>Computer Aided Software Engineering.</a:t>
            </a:r>
          </a:p>
          <a:p>
            <a:pPr eaLnBrk="1" hangingPunct="1"/>
            <a:endParaRPr lang="en-GB" altLang="zh-CN" sz="2216" dirty="0">
              <a:ea typeface="宋体" panose="02010600030101010101" pitchFamily="2" charset="-122"/>
            </a:endParaRPr>
          </a:p>
          <a:p>
            <a:pPr eaLnBrk="1" hangingPunct="1"/>
            <a:r>
              <a:rPr lang="en-GB" altLang="zh-CN" sz="2216" dirty="0">
                <a:ea typeface="宋体" panose="02010600030101010101" pitchFamily="2" charset="-122"/>
              </a:rPr>
              <a:t>CASE </a:t>
            </a:r>
            <a:r>
              <a:rPr lang="zh-CN" altLang="en-US" sz="2216" dirty="0">
                <a:ea typeface="宋体" panose="02010600030101010101" pitchFamily="2" charset="-122"/>
              </a:rPr>
              <a:t>的种类划分</a:t>
            </a:r>
            <a:endParaRPr lang="en-GB" altLang="zh-CN" sz="2216" dirty="0">
              <a:ea typeface="宋体" panose="02010600030101010101" pitchFamily="2" charset="-122"/>
            </a:endParaRPr>
          </a:p>
          <a:p>
            <a:pPr lvl="1" eaLnBrk="1" hangingPunct="1"/>
            <a:r>
              <a:rPr lang="zh-CN" altLang="en-US" sz="1846" dirty="0">
                <a:ea typeface="宋体" panose="02010600030101010101" pitchFamily="2" charset="-122"/>
              </a:rPr>
              <a:t>高端</a:t>
            </a:r>
            <a:r>
              <a:rPr lang="en-US" altLang="zh-CN" sz="1846" dirty="0">
                <a:ea typeface="宋体" panose="02010600030101010101" pitchFamily="2" charset="-122"/>
              </a:rPr>
              <a:t>CASE</a:t>
            </a:r>
            <a:endParaRPr lang="en-GB" altLang="zh-CN" sz="1846" dirty="0">
              <a:ea typeface="宋体" panose="02010600030101010101" pitchFamily="2" charset="-122"/>
            </a:endParaRPr>
          </a:p>
          <a:p>
            <a:pPr lvl="2" eaLnBrk="1" hangingPunct="1"/>
            <a:r>
              <a:rPr lang="zh-CN" altLang="en-US" dirty="0" smtClean="0">
                <a:ea typeface="宋体" panose="02010600030101010101" pitchFamily="2" charset="-122"/>
              </a:rPr>
              <a:t>支持早期过程活动的工具，如需求分析，系统建模等。</a:t>
            </a:r>
            <a:endParaRPr lang="en-GB" altLang="zh-CN" dirty="0" smtClean="0">
              <a:ea typeface="宋体" panose="02010600030101010101" pitchFamily="2" charset="-122"/>
            </a:endParaRPr>
          </a:p>
          <a:p>
            <a:pPr lvl="1" eaLnBrk="1" hangingPunct="1"/>
            <a:r>
              <a:rPr lang="zh-CN" altLang="en-US" sz="1846" dirty="0">
                <a:ea typeface="宋体" panose="02010600030101010101" pitchFamily="2" charset="-122"/>
              </a:rPr>
              <a:t>低端</a:t>
            </a:r>
            <a:r>
              <a:rPr lang="en-GB" altLang="zh-CN" sz="1846" dirty="0">
                <a:ea typeface="宋体" panose="02010600030101010101" pitchFamily="2" charset="-122"/>
              </a:rPr>
              <a:t>CASE</a:t>
            </a:r>
          </a:p>
          <a:p>
            <a:pPr lvl="2" eaLnBrk="1" hangingPunct="1"/>
            <a:r>
              <a:rPr lang="zh-CN" altLang="en-US" dirty="0" smtClean="0">
                <a:ea typeface="宋体" panose="02010600030101010101" pitchFamily="2" charset="-122"/>
              </a:rPr>
              <a:t>支持后期过程活动的工具，如调试工具，测试工具等。</a:t>
            </a:r>
            <a:endParaRPr lang="en-GB" altLang="zh-CN" dirty="0" smtClean="0">
              <a:ea typeface="宋体" panose="02010600030101010101" pitchFamily="2" charset="-122"/>
            </a:endParaRPr>
          </a:p>
        </p:txBody>
      </p:sp>
      <p:sp>
        <p:nvSpPr>
          <p:cNvPr id="51204" name="灯片编号占位符 5"/>
          <p:cNvSpPr>
            <a:spLocks noGrp="1"/>
          </p:cNvSpPr>
          <p:nvPr>
            <p:ph type="sldNum" sz="quarter" idx="4294967295"/>
          </p:nvPr>
        </p:nvSpPr>
        <p:spPr bwMode="auto">
          <a:xfrm>
            <a:off x="6554338" y="6131639"/>
            <a:ext cx="2133970" cy="33709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50000"/>
              <a:buFont typeface="Wingdings 2" panose="05020102010507070707" pitchFamily="18" charset="2"/>
              <a:buChar char=""/>
              <a:defRPr sz="2954">
                <a:solidFill>
                  <a:schemeClr val="tx1"/>
                </a:solidFill>
                <a:latin typeface="Cambria" panose="02040503050406030204" pitchFamily="18" charset="0"/>
              </a:defRPr>
            </a:lvl1pPr>
            <a:lvl2pPr marL="685891" indent="-263804">
              <a:spcBef>
                <a:spcPct val="20000"/>
              </a:spcBef>
              <a:buClr>
                <a:schemeClr val="accent2"/>
              </a:buClr>
              <a:buSzPct val="50000"/>
              <a:buFont typeface="Wingdings 2" panose="05020102010507070707" pitchFamily="18" charset="2"/>
              <a:buChar char="³"/>
              <a:defRPr sz="2585">
                <a:solidFill>
                  <a:schemeClr val="tx1"/>
                </a:solidFill>
                <a:latin typeface="Cambria" panose="02040503050406030204" pitchFamily="18" charset="0"/>
              </a:defRPr>
            </a:lvl2pPr>
            <a:lvl3pPr marL="1055218" indent="-211044">
              <a:spcBef>
                <a:spcPct val="20000"/>
              </a:spcBef>
              <a:buClr>
                <a:srgbClr val="7B9B57"/>
              </a:buClr>
              <a:buSzPct val="60000"/>
              <a:buFont typeface="Wingdings 2" panose="05020102010507070707" pitchFamily="18" charset="2"/>
              <a:buChar char="®"/>
              <a:defRPr sz="2216">
                <a:solidFill>
                  <a:schemeClr val="tx1"/>
                </a:solidFill>
                <a:latin typeface="Cambria" panose="02040503050406030204" pitchFamily="18" charset="0"/>
              </a:defRPr>
            </a:lvl3pPr>
            <a:lvl4pPr marL="1477305" indent="-211044">
              <a:spcBef>
                <a:spcPct val="20000"/>
              </a:spcBef>
              <a:buClr>
                <a:srgbClr val="8B7396"/>
              </a:buClr>
              <a:buSzPct val="45000"/>
              <a:buFont typeface="Wingdings 2" panose="05020102010507070707" pitchFamily="18" charset="2"/>
              <a:buChar char="¯"/>
              <a:defRPr sz="1846">
                <a:solidFill>
                  <a:schemeClr val="tx1"/>
                </a:solidFill>
                <a:latin typeface="Cambria" panose="02040503050406030204" pitchFamily="18" charset="0"/>
              </a:defRPr>
            </a:lvl4pPr>
            <a:lvl5pPr marL="1899392" indent="-211044">
              <a:spcBef>
                <a:spcPct val="20000"/>
              </a:spcBef>
              <a:buClr>
                <a:srgbClr val="E89A53"/>
              </a:buClr>
              <a:buFont typeface="Wingdings 2" panose="05020102010507070707" pitchFamily="18" charset="2"/>
              <a:buChar char=""/>
              <a:defRPr sz="1846">
                <a:solidFill>
                  <a:schemeClr val="tx1"/>
                </a:solidFill>
                <a:latin typeface="Cambria" panose="02040503050406030204" pitchFamily="18" charset="0"/>
              </a:defRPr>
            </a:lvl5pPr>
            <a:lvl6pPr marL="2321479"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6pPr>
            <a:lvl7pPr marL="2743566"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7pPr>
            <a:lvl8pPr marL="3165653"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8pPr>
            <a:lvl9pPr marL="3587740"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9pPr>
          </a:lstStyle>
          <a:p>
            <a:pPr>
              <a:spcBef>
                <a:spcPct val="0"/>
              </a:spcBef>
              <a:buClrTx/>
              <a:buSzTx/>
              <a:buFontTx/>
              <a:buNone/>
            </a:pPr>
            <a:fld id="{364C371E-E38C-48A7-98FC-65ED11539025}" type="slidenum">
              <a:rPr lang="zh-CN" altLang="en-US" sz="1108">
                <a:solidFill>
                  <a:srgbClr val="898989"/>
                </a:solidFill>
                <a:latin typeface="Arial" panose="020B0604020202020204" pitchFamily="34" charset="0"/>
              </a:rPr>
              <a:pPr>
                <a:spcBef>
                  <a:spcPct val="0"/>
                </a:spcBef>
                <a:buClrTx/>
                <a:buSzTx/>
                <a:buFontTx/>
                <a:buNone/>
              </a:pPr>
              <a:t>26</a:t>
            </a:fld>
            <a:endParaRPr lang="zh-CN" altLang="en-US" sz="1108">
              <a:solidFill>
                <a:srgbClr val="898989"/>
              </a:solidFill>
              <a:latin typeface="Arial" panose="020B0604020202020204" pitchFamily="34" charset="0"/>
            </a:endParaRPr>
          </a:p>
        </p:txBody>
      </p:sp>
      <p:sp>
        <p:nvSpPr>
          <p:cNvPr id="5" name="TextBox 76"/>
          <p:cNvSpPr txBox="1">
            <a:spLocks noChangeArrowheads="1"/>
          </p:cNvSpPr>
          <p:nvPr/>
        </p:nvSpPr>
        <p:spPr bwMode="auto">
          <a:xfrm>
            <a:off x="539750" y="115888"/>
            <a:ext cx="13965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400" dirty="0" smtClean="0">
                <a:latin typeface="微软雅黑" panose="020B0503020204020204" pitchFamily="34" charset="-122"/>
              </a:rPr>
              <a:t>CASE</a:t>
            </a:r>
            <a:r>
              <a:rPr lang="en-US" altLang="zh-CN" sz="1800" baseline="30000" dirty="0" smtClean="0">
                <a:latin typeface="微软雅黑" panose="020B0503020204020204" pitchFamily="34" charset="-122"/>
              </a:rPr>
              <a:t>【9】 </a:t>
            </a:r>
            <a:endParaRPr lang="en-US" altLang="zh-CN" sz="1800" baseline="30000" dirty="0">
              <a:latin typeface="微软雅黑" panose="020B0503020204020204" pitchFamily="34" charset="-122"/>
            </a:endParaRPr>
          </a:p>
        </p:txBody>
      </p:sp>
      <p:cxnSp>
        <p:nvCxnSpPr>
          <p:cNvPr id="6" name="直接连接符 46"/>
          <p:cNvCxnSpPr>
            <a:cxnSpLocks noChangeShapeType="1"/>
          </p:cNvCxnSpPr>
          <p:nvPr/>
        </p:nvCxnSpPr>
        <p:spPr bwMode="auto">
          <a:xfrm flipH="1">
            <a:off x="612776"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3" name="图片 2"/>
          <p:cNvPicPr>
            <a:picLocks noChangeAspect="1"/>
          </p:cNvPicPr>
          <p:nvPr/>
        </p:nvPicPr>
        <p:blipFill>
          <a:blip r:embed="rId2"/>
          <a:stretch>
            <a:fillRect/>
          </a:stretch>
        </p:blipFill>
        <p:spPr>
          <a:xfrm>
            <a:off x="361823" y="4369384"/>
            <a:ext cx="2533650" cy="2457450"/>
          </a:xfrm>
          <a:prstGeom prst="rect">
            <a:avLst/>
          </a:prstGeom>
        </p:spPr>
      </p:pic>
      <p:pic>
        <p:nvPicPr>
          <p:cNvPr id="4" name="图片 3"/>
          <p:cNvPicPr>
            <a:picLocks noChangeAspect="1"/>
          </p:cNvPicPr>
          <p:nvPr/>
        </p:nvPicPr>
        <p:blipFill>
          <a:blip r:embed="rId3"/>
          <a:stretch>
            <a:fillRect/>
          </a:stretch>
        </p:blipFill>
        <p:spPr>
          <a:xfrm>
            <a:off x="6156970" y="4305391"/>
            <a:ext cx="2448869" cy="2464079"/>
          </a:xfrm>
          <a:prstGeom prst="rect">
            <a:avLst/>
          </a:prstGeom>
        </p:spPr>
      </p:pic>
      <p:pic>
        <p:nvPicPr>
          <p:cNvPr id="8" name="图片 7"/>
          <p:cNvPicPr>
            <a:picLocks noChangeAspect="1"/>
          </p:cNvPicPr>
          <p:nvPr/>
        </p:nvPicPr>
        <p:blipFill>
          <a:blip r:embed="rId4"/>
          <a:stretch>
            <a:fillRect/>
          </a:stretch>
        </p:blipFill>
        <p:spPr>
          <a:xfrm>
            <a:off x="2785262" y="4839550"/>
            <a:ext cx="3289239" cy="1648721"/>
          </a:xfrm>
          <a:prstGeom prst="rect">
            <a:avLst/>
          </a:prstGeom>
        </p:spPr>
      </p:pic>
    </p:spTree>
    <p:extLst>
      <p:ext uri="{BB962C8B-B14F-4D97-AF65-F5344CB8AC3E}">
        <p14:creationId xmlns:p14="http://schemas.microsoft.com/office/powerpoint/2010/main" val="30605529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300" fill="hold"/>
                                        <p:tgtEl>
                                          <p:spTgt spid="7"/>
                                        </p:tgtEl>
                                        <p:attrNameLst>
                                          <p:attrName>ppt_x</p:attrName>
                                        </p:attrNameLst>
                                      </p:cBhvr>
                                      <p:tavLst>
                                        <p:tav tm="0">
                                          <p:val>
                                            <p:strVal val="0-#ppt_w/2"/>
                                          </p:val>
                                        </p:tav>
                                        <p:tav tm="100000">
                                          <p:val>
                                            <p:strVal val="#ppt_x"/>
                                          </p:val>
                                        </p:tav>
                                      </p:tavLst>
                                    </p:anim>
                                    <p:anim calcmode="lin" valueType="num">
                                      <p:cBhvr additive="base">
                                        <p:cTn id="8" dur="3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5"/>
                                        </p:tgtEl>
                                        <p:attrNameLst>
                                          <p:attrName>style.visibility</p:attrName>
                                        </p:attrNameLst>
                                      </p:cBhvr>
                                      <p:to>
                                        <p:strVal val="visible"/>
                                      </p:to>
                                    </p:set>
                                    <p:anim calcmode="lin" valueType="num">
                                      <p:cBhvr>
                                        <p:cTn id="16" dur="4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5"/>
                                        </p:tgtEl>
                                        <p:attrNameLst>
                                          <p:attrName>ppt_y</p:attrName>
                                        </p:attrNameLst>
                                      </p:cBhvr>
                                      <p:tavLst>
                                        <p:tav tm="0">
                                          <p:val>
                                            <p:strVal val="#ppt_y"/>
                                          </p:val>
                                        </p:tav>
                                        <p:tav tm="100000">
                                          <p:val>
                                            <p:strVal val="#ppt_y"/>
                                          </p:val>
                                        </p:tav>
                                      </p:tavLst>
                                    </p:anim>
                                    <p:anim calcmode="lin" valueType="num">
                                      <p:cBhvr>
                                        <p:cTn id="18" dur="4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 y="285205"/>
            <a:ext cx="2994301" cy="1415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4"/>
          <p:cNvSpPr>
            <a:spLocks noGrp="1"/>
          </p:cNvSpPr>
          <p:nvPr>
            <p:ph type="title"/>
          </p:nvPr>
        </p:nvSpPr>
        <p:spPr>
          <a:xfrm>
            <a:off x="2994302" y="516776"/>
            <a:ext cx="5694007" cy="1055260"/>
          </a:xfrm>
        </p:spPr>
        <p:txBody>
          <a:bodyPr/>
          <a:lstStyle/>
          <a:p>
            <a:pPr eaLnBrk="1" hangingPunct="1"/>
            <a:r>
              <a:rPr lang="zh-CN" altLang="en-US" sz="2585">
                <a:ea typeface="宋体" panose="02010600030101010101" pitchFamily="2" charset="-122"/>
              </a:rPr>
              <a:t>扩展</a:t>
            </a:r>
            <a:r>
              <a:rPr lang="en-US" altLang="zh-CN" sz="2585">
                <a:ea typeface="宋体" panose="02010600030101010101" pitchFamily="2" charset="-122"/>
              </a:rPr>
              <a:t>&amp; </a:t>
            </a:r>
            <a:r>
              <a:rPr lang="zh-CN" altLang="en-US" sz="2585">
                <a:ea typeface="宋体" panose="02010600030101010101" pitchFamily="2" charset="-122"/>
              </a:rPr>
              <a:t>讨论</a:t>
            </a:r>
            <a:r>
              <a:rPr lang="en-GB" altLang="zh-CN" sz="2585">
                <a:ea typeface="宋体" panose="02010600030101010101" pitchFamily="2" charset="-122"/>
              </a:rPr>
              <a:t>:</a:t>
            </a:r>
            <a:br>
              <a:rPr lang="en-GB" altLang="zh-CN" sz="2585">
                <a:ea typeface="宋体" panose="02010600030101010101" pitchFamily="2" charset="-122"/>
              </a:rPr>
            </a:br>
            <a:r>
              <a:rPr lang="zh-CN" altLang="en-US" sz="2585">
                <a:ea typeface="宋体" panose="02010600030101010101" pitchFamily="2" charset="-122"/>
              </a:rPr>
              <a:t>一个好的软件的属性包括什么</a:t>
            </a:r>
            <a:r>
              <a:rPr lang="en-GB" altLang="zh-CN" sz="2585">
                <a:ea typeface="宋体" panose="02010600030101010101" pitchFamily="2" charset="-122"/>
              </a:rPr>
              <a:t>?</a:t>
            </a:r>
            <a:endParaRPr lang="en-GB" altLang="zh-CN" smtClean="0">
              <a:ea typeface="宋体" panose="02010600030101010101" pitchFamily="2" charset="-122"/>
            </a:endParaRPr>
          </a:p>
        </p:txBody>
      </p:sp>
      <p:sp>
        <p:nvSpPr>
          <p:cNvPr id="29699" name="Rectangle 5"/>
          <p:cNvSpPr>
            <a:spLocks noGrp="1" noChangeArrowheads="1"/>
          </p:cNvSpPr>
          <p:nvPr>
            <p:ph idx="1"/>
          </p:nvPr>
        </p:nvSpPr>
        <p:spPr>
          <a:xfrm>
            <a:off x="460211" y="1932583"/>
            <a:ext cx="8231029" cy="4178536"/>
          </a:xfrm>
          <a:solidFill>
            <a:srgbClr val="FFFFFF"/>
          </a:solidFill>
        </p:spPr>
        <p:txBody>
          <a:bodyPr/>
          <a:lstStyle/>
          <a:p>
            <a:pPr eaLnBrk="1" hangingPunct="1">
              <a:lnSpc>
                <a:spcPct val="90000"/>
              </a:lnSpc>
            </a:pPr>
            <a:r>
              <a:rPr lang="zh-CN" altLang="en-US" sz="1846">
                <a:solidFill>
                  <a:srgbClr val="FF0000"/>
                </a:solidFill>
                <a:ea typeface="宋体" panose="02010600030101010101" pitchFamily="2" charset="-122"/>
              </a:rPr>
              <a:t>简单一句话：满足用户的需求</a:t>
            </a:r>
            <a:endParaRPr lang="en-GB" altLang="zh-CN" sz="1846">
              <a:solidFill>
                <a:srgbClr val="FF0000"/>
              </a:solidFill>
              <a:ea typeface="宋体" panose="02010600030101010101" pitchFamily="2" charset="-122"/>
            </a:endParaRPr>
          </a:p>
          <a:p>
            <a:pPr lvl="1" eaLnBrk="1" hangingPunct="1">
              <a:lnSpc>
                <a:spcPct val="90000"/>
              </a:lnSpc>
              <a:buFont typeface="Wingdings 2" panose="05020102010507070707" pitchFamily="18" charset="2"/>
              <a:buChar char=""/>
            </a:pPr>
            <a:r>
              <a:rPr lang="zh-CN" altLang="en-US" sz="1846">
                <a:ea typeface="宋体" panose="02010600030101010101" pitchFamily="2" charset="-122"/>
              </a:rPr>
              <a:t>可维护性 </a:t>
            </a:r>
            <a:r>
              <a:rPr lang="en-GB" altLang="zh-CN" sz="1846">
                <a:ea typeface="宋体" panose="02010600030101010101" pitchFamily="2" charset="-122"/>
              </a:rPr>
              <a:t>Maintainability</a:t>
            </a:r>
          </a:p>
          <a:p>
            <a:pPr lvl="2" eaLnBrk="1" hangingPunct="1">
              <a:lnSpc>
                <a:spcPct val="90000"/>
              </a:lnSpc>
              <a:buFont typeface="Wingdings 2" panose="05020102010507070707" pitchFamily="18" charset="2"/>
              <a:buChar char="³"/>
            </a:pPr>
            <a:r>
              <a:rPr lang="zh-CN" altLang="en-US" sz="1846"/>
              <a:t>软件必须不断进化以满足用户的需求的变化；</a:t>
            </a:r>
            <a:endParaRPr lang="en-GB" altLang="zh-CN" sz="1846"/>
          </a:p>
          <a:p>
            <a:pPr lvl="1" eaLnBrk="1" hangingPunct="1">
              <a:lnSpc>
                <a:spcPct val="90000"/>
              </a:lnSpc>
              <a:buFont typeface="Wingdings 2" panose="05020102010507070707" pitchFamily="18" charset="2"/>
              <a:buChar char=""/>
            </a:pPr>
            <a:r>
              <a:rPr lang="zh-CN" altLang="en-US" sz="1846">
                <a:ea typeface="宋体" panose="02010600030101010101" pitchFamily="2" charset="-122"/>
              </a:rPr>
              <a:t>可依赖性：</a:t>
            </a:r>
            <a:r>
              <a:rPr lang="en-GB" altLang="zh-CN" sz="1846">
                <a:ea typeface="宋体" panose="02010600030101010101" pitchFamily="2" charset="-122"/>
              </a:rPr>
              <a:t>Dependability</a:t>
            </a:r>
          </a:p>
          <a:p>
            <a:pPr lvl="2" eaLnBrk="1" hangingPunct="1">
              <a:lnSpc>
                <a:spcPct val="90000"/>
              </a:lnSpc>
              <a:buFont typeface="Wingdings 2" panose="05020102010507070707" pitchFamily="18" charset="2"/>
              <a:buChar char="³"/>
            </a:pPr>
            <a:r>
              <a:rPr lang="zh-CN" altLang="en-US" sz="1846"/>
              <a:t>软件是可信的</a:t>
            </a:r>
            <a:r>
              <a:rPr lang="en-GB" altLang="zh-CN" sz="1846"/>
              <a:t>;</a:t>
            </a:r>
          </a:p>
          <a:p>
            <a:pPr lvl="1" eaLnBrk="1" hangingPunct="1">
              <a:lnSpc>
                <a:spcPct val="90000"/>
              </a:lnSpc>
              <a:buFont typeface="Wingdings 2" panose="05020102010507070707" pitchFamily="18" charset="2"/>
              <a:buChar char=""/>
            </a:pPr>
            <a:r>
              <a:rPr lang="zh-CN" altLang="en-US" sz="1846">
                <a:ea typeface="宋体" panose="02010600030101010101" pitchFamily="2" charset="-122"/>
              </a:rPr>
              <a:t>性能：</a:t>
            </a:r>
            <a:r>
              <a:rPr lang="en-GB" altLang="zh-CN" sz="1846">
                <a:ea typeface="宋体" panose="02010600030101010101" pitchFamily="2" charset="-122"/>
              </a:rPr>
              <a:t>Efficiency</a:t>
            </a:r>
          </a:p>
          <a:p>
            <a:pPr lvl="2" eaLnBrk="1" hangingPunct="1">
              <a:lnSpc>
                <a:spcPct val="90000"/>
              </a:lnSpc>
              <a:buFont typeface="Wingdings 2" panose="05020102010507070707" pitchFamily="18" charset="2"/>
              <a:buChar char=""/>
            </a:pPr>
            <a:r>
              <a:rPr lang="zh-CN" altLang="en-US" sz="1477"/>
              <a:t>有效利用系统的资源可</a:t>
            </a:r>
            <a:endParaRPr lang="en-US" altLang="zh-CN" sz="1477"/>
          </a:p>
          <a:p>
            <a:pPr lvl="1" eaLnBrk="1" hangingPunct="1">
              <a:lnSpc>
                <a:spcPct val="90000"/>
              </a:lnSpc>
              <a:buFont typeface="Wingdings 2" panose="05020102010507070707" pitchFamily="18" charset="2"/>
              <a:buChar char=""/>
            </a:pPr>
            <a:r>
              <a:rPr lang="zh-CN" altLang="en-US" sz="1846">
                <a:ea typeface="宋体" panose="02010600030101010101" pitchFamily="2" charset="-122"/>
              </a:rPr>
              <a:t>可用性：</a:t>
            </a:r>
            <a:r>
              <a:rPr lang="en-GB" altLang="zh-CN" sz="1846">
                <a:ea typeface="宋体" panose="02010600030101010101" pitchFamily="2" charset="-122"/>
              </a:rPr>
              <a:t>Acceptability</a:t>
            </a:r>
          </a:p>
          <a:p>
            <a:pPr lvl="2" eaLnBrk="1" hangingPunct="1">
              <a:lnSpc>
                <a:spcPct val="90000"/>
              </a:lnSpc>
              <a:buFont typeface="Wingdings 2" panose="05020102010507070707" pitchFamily="18" charset="2"/>
              <a:buChar char="³"/>
            </a:pPr>
            <a:r>
              <a:rPr lang="zh-CN" altLang="en-US" sz="1846"/>
              <a:t>软件必须具备可用性。必须是用户不用特殊的努力就能操作。</a:t>
            </a:r>
            <a:endParaRPr lang="en-GB" altLang="zh-CN" sz="1846"/>
          </a:p>
        </p:txBody>
      </p:sp>
      <p:sp>
        <p:nvSpPr>
          <p:cNvPr id="52229" name="灯片编号占位符 5"/>
          <p:cNvSpPr>
            <a:spLocks noGrp="1"/>
          </p:cNvSpPr>
          <p:nvPr>
            <p:ph type="sldNum" sz="quarter" idx="4294967295"/>
          </p:nvPr>
        </p:nvSpPr>
        <p:spPr bwMode="auto">
          <a:xfrm>
            <a:off x="6554338" y="6131639"/>
            <a:ext cx="2133970" cy="33709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50000"/>
              <a:buFont typeface="Wingdings 2" panose="05020102010507070707" pitchFamily="18" charset="2"/>
              <a:buChar char=""/>
              <a:defRPr sz="2954">
                <a:solidFill>
                  <a:schemeClr val="tx1"/>
                </a:solidFill>
                <a:latin typeface="Cambria" panose="02040503050406030204" pitchFamily="18" charset="0"/>
              </a:defRPr>
            </a:lvl1pPr>
            <a:lvl2pPr marL="685891" indent="-263804">
              <a:spcBef>
                <a:spcPct val="20000"/>
              </a:spcBef>
              <a:buClr>
                <a:schemeClr val="accent2"/>
              </a:buClr>
              <a:buSzPct val="50000"/>
              <a:buFont typeface="Wingdings 2" panose="05020102010507070707" pitchFamily="18" charset="2"/>
              <a:buChar char="³"/>
              <a:defRPr sz="2585">
                <a:solidFill>
                  <a:schemeClr val="tx1"/>
                </a:solidFill>
                <a:latin typeface="Cambria" panose="02040503050406030204" pitchFamily="18" charset="0"/>
              </a:defRPr>
            </a:lvl2pPr>
            <a:lvl3pPr marL="1055218" indent="-211044">
              <a:spcBef>
                <a:spcPct val="20000"/>
              </a:spcBef>
              <a:buClr>
                <a:srgbClr val="7B9B57"/>
              </a:buClr>
              <a:buSzPct val="60000"/>
              <a:buFont typeface="Wingdings 2" panose="05020102010507070707" pitchFamily="18" charset="2"/>
              <a:buChar char="®"/>
              <a:defRPr sz="2216">
                <a:solidFill>
                  <a:schemeClr val="tx1"/>
                </a:solidFill>
                <a:latin typeface="Cambria" panose="02040503050406030204" pitchFamily="18" charset="0"/>
              </a:defRPr>
            </a:lvl3pPr>
            <a:lvl4pPr marL="1477305" indent="-211044">
              <a:spcBef>
                <a:spcPct val="20000"/>
              </a:spcBef>
              <a:buClr>
                <a:srgbClr val="8B7396"/>
              </a:buClr>
              <a:buSzPct val="45000"/>
              <a:buFont typeface="Wingdings 2" panose="05020102010507070707" pitchFamily="18" charset="2"/>
              <a:buChar char="¯"/>
              <a:defRPr sz="1846">
                <a:solidFill>
                  <a:schemeClr val="tx1"/>
                </a:solidFill>
                <a:latin typeface="Cambria" panose="02040503050406030204" pitchFamily="18" charset="0"/>
              </a:defRPr>
            </a:lvl4pPr>
            <a:lvl5pPr marL="1899392" indent="-211044">
              <a:spcBef>
                <a:spcPct val="20000"/>
              </a:spcBef>
              <a:buClr>
                <a:srgbClr val="E89A53"/>
              </a:buClr>
              <a:buFont typeface="Wingdings 2" panose="05020102010507070707" pitchFamily="18" charset="2"/>
              <a:buChar char=""/>
              <a:defRPr sz="1846">
                <a:solidFill>
                  <a:schemeClr val="tx1"/>
                </a:solidFill>
                <a:latin typeface="Cambria" panose="02040503050406030204" pitchFamily="18" charset="0"/>
              </a:defRPr>
            </a:lvl5pPr>
            <a:lvl6pPr marL="2321479"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6pPr>
            <a:lvl7pPr marL="2743566"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7pPr>
            <a:lvl8pPr marL="3165653"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8pPr>
            <a:lvl9pPr marL="3587740"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9pPr>
          </a:lstStyle>
          <a:p>
            <a:pPr>
              <a:spcBef>
                <a:spcPct val="0"/>
              </a:spcBef>
              <a:buClrTx/>
              <a:buSzTx/>
              <a:buFontTx/>
              <a:buNone/>
            </a:pPr>
            <a:fld id="{514BB0C7-5856-4375-9117-9F0CE5AAEDCC}" type="slidenum">
              <a:rPr lang="zh-CN" altLang="en-US" sz="1108">
                <a:solidFill>
                  <a:srgbClr val="898989"/>
                </a:solidFill>
                <a:latin typeface="Arial" panose="020B0604020202020204" pitchFamily="34" charset="0"/>
              </a:rPr>
              <a:pPr>
                <a:spcBef>
                  <a:spcPct val="0"/>
                </a:spcBef>
                <a:buClrTx/>
                <a:buSzTx/>
                <a:buFontTx/>
                <a:buNone/>
              </a:pPr>
              <a:t>27</a:t>
            </a:fld>
            <a:endParaRPr lang="zh-CN" altLang="en-US" sz="1108">
              <a:solidFill>
                <a:srgbClr val="898989"/>
              </a:solidFill>
              <a:latin typeface="Arial" panose="020B0604020202020204" pitchFamily="34" charset="0"/>
            </a:endParaRPr>
          </a:p>
        </p:txBody>
      </p:sp>
    </p:spTree>
    <p:extLst>
      <p:ext uri="{BB962C8B-B14F-4D97-AF65-F5344CB8AC3E}">
        <p14:creationId xmlns:p14="http://schemas.microsoft.com/office/powerpoint/2010/main" val="27871870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9699">
                                            <p:bg/>
                                          </p:spTgt>
                                        </p:tgtEl>
                                        <p:attrNameLst>
                                          <p:attrName>style.visibility</p:attrName>
                                        </p:attrNameLst>
                                      </p:cBhvr>
                                      <p:to>
                                        <p:strVal val="visible"/>
                                      </p:to>
                                    </p:set>
                                    <p:animEffect transition="in" filter="fade">
                                      <p:cBhvr>
                                        <p:cTn id="13" dur="1000"/>
                                        <p:tgtEl>
                                          <p:spTgt spid="29699">
                                            <p:bg/>
                                          </p:spTgt>
                                        </p:tgtEl>
                                      </p:cBhvr>
                                    </p:animEffect>
                                    <p:anim calcmode="lin" valueType="num">
                                      <p:cBhvr>
                                        <p:cTn id="14" dur="1000" fill="hold"/>
                                        <p:tgtEl>
                                          <p:spTgt spid="29699">
                                            <p:bg/>
                                          </p:spTgt>
                                        </p:tgtEl>
                                        <p:attrNameLst>
                                          <p:attrName>ppt_x</p:attrName>
                                        </p:attrNameLst>
                                      </p:cBhvr>
                                      <p:tavLst>
                                        <p:tav tm="0">
                                          <p:val>
                                            <p:strVal val="#ppt_x"/>
                                          </p:val>
                                        </p:tav>
                                        <p:tav tm="100000">
                                          <p:val>
                                            <p:strVal val="#ppt_x"/>
                                          </p:val>
                                        </p:tav>
                                      </p:tavLst>
                                    </p:anim>
                                    <p:anim calcmode="lin" valueType="num">
                                      <p:cBhvr>
                                        <p:cTn id="15" dur="1000" fill="hold"/>
                                        <p:tgtEl>
                                          <p:spTgt spid="29699">
                                            <p:bg/>
                                          </p:spTgt>
                                        </p:tgtEl>
                                        <p:attrNameLst>
                                          <p:attrName>ppt_y</p:attrName>
                                        </p:attrNameLst>
                                      </p:cBhvr>
                                      <p:tavLst>
                                        <p:tav tm="0">
                                          <p:val>
                                            <p:strVal val="#ppt_y+.1"/>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29699">
                                            <p:txEl>
                                              <p:pRg st="0" end="0"/>
                                            </p:txEl>
                                          </p:spTgt>
                                        </p:tgtEl>
                                        <p:attrNameLst>
                                          <p:attrName>style.visibility</p:attrName>
                                        </p:attrNameLst>
                                      </p:cBhvr>
                                      <p:to>
                                        <p:strVal val="visible"/>
                                      </p:to>
                                    </p:set>
                                    <p:animEffect transition="in" filter="fade">
                                      <p:cBhvr>
                                        <p:cTn id="20" dur="1000"/>
                                        <p:tgtEl>
                                          <p:spTgt spid="29699">
                                            <p:txEl>
                                              <p:pRg st="0" end="0"/>
                                            </p:txEl>
                                          </p:spTgt>
                                        </p:tgtEl>
                                      </p:cBhvr>
                                    </p:animEffect>
                                    <p:anim calcmode="lin" valueType="num">
                                      <p:cBhvr>
                                        <p:cTn id="21" dur="1000" fill="hold"/>
                                        <p:tgtEl>
                                          <p:spTgt spid="29699">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2969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29699">
                                            <p:txEl>
                                              <p:pRg st="1" end="1"/>
                                            </p:txEl>
                                          </p:spTgt>
                                        </p:tgtEl>
                                        <p:attrNameLst>
                                          <p:attrName>style.visibility</p:attrName>
                                        </p:attrNameLst>
                                      </p:cBhvr>
                                      <p:to>
                                        <p:strVal val="visible"/>
                                      </p:to>
                                    </p:set>
                                    <p:animEffect transition="in" filter="fade">
                                      <p:cBhvr>
                                        <p:cTn id="27" dur="1000"/>
                                        <p:tgtEl>
                                          <p:spTgt spid="29699">
                                            <p:txEl>
                                              <p:pRg st="1" end="1"/>
                                            </p:txEl>
                                          </p:spTgt>
                                        </p:tgtEl>
                                      </p:cBhvr>
                                    </p:animEffect>
                                    <p:anim calcmode="lin" valueType="num">
                                      <p:cBhvr>
                                        <p:cTn id="28" dur="1000" fill="hold"/>
                                        <p:tgtEl>
                                          <p:spTgt spid="29699">
                                            <p:txEl>
                                              <p:pRg st="1" end="1"/>
                                            </p:txEl>
                                          </p:spTgt>
                                        </p:tgtEl>
                                        <p:attrNameLst>
                                          <p:attrName>ppt_x</p:attrName>
                                        </p:attrNameLst>
                                      </p:cBhvr>
                                      <p:tavLst>
                                        <p:tav tm="0">
                                          <p:val>
                                            <p:strVal val="#ppt_x"/>
                                          </p:val>
                                        </p:tav>
                                        <p:tav tm="100000">
                                          <p:val>
                                            <p:strVal val="#ppt_x"/>
                                          </p:val>
                                        </p:tav>
                                      </p:tavLst>
                                    </p:anim>
                                    <p:anim calcmode="lin" valueType="num">
                                      <p:cBhvr>
                                        <p:cTn id="29" dur="1000" fill="hold"/>
                                        <p:tgtEl>
                                          <p:spTgt spid="2969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29699">
                                            <p:txEl>
                                              <p:pRg st="2" end="2"/>
                                            </p:txEl>
                                          </p:spTgt>
                                        </p:tgtEl>
                                        <p:attrNameLst>
                                          <p:attrName>style.visibility</p:attrName>
                                        </p:attrNameLst>
                                      </p:cBhvr>
                                      <p:to>
                                        <p:strVal val="visible"/>
                                      </p:to>
                                    </p:set>
                                    <p:animEffect transition="in" filter="fade">
                                      <p:cBhvr>
                                        <p:cTn id="34" dur="1000"/>
                                        <p:tgtEl>
                                          <p:spTgt spid="29699">
                                            <p:txEl>
                                              <p:pRg st="2" end="2"/>
                                            </p:txEl>
                                          </p:spTgt>
                                        </p:tgtEl>
                                      </p:cBhvr>
                                    </p:animEffect>
                                    <p:anim calcmode="lin" valueType="num">
                                      <p:cBhvr>
                                        <p:cTn id="35" dur="1000" fill="hold"/>
                                        <p:tgtEl>
                                          <p:spTgt spid="29699">
                                            <p:txEl>
                                              <p:pRg st="2" end="2"/>
                                            </p:txEl>
                                          </p:spTgt>
                                        </p:tgtEl>
                                        <p:attrNameLst>
                                          <p:attrName>ppt_x</p:attrName>
                                        </p:attrNameLst>
                                      </p:cBhvr>
                                      <p:tavLst>
                                        <p:tav tm="0">
                                          <p:val>
                                            <p:strVal val="#ppt_x"/>
                                          </p:val>
                                        </p:tav>
                                        <p:tav tm="100000">
                                          <p:val>
                                            <p:strVal val="#ppt_x"/>
                                          </p:val>
                                        </p:tav>
                                      </p:tavLst>
                                    </p:anim>
                                    <p:anim calcmode="lin" valueType="num">
                                      <p:cBhvr>
                                        <p:cTn id="36" dur="1000" fill="hold"/>
                                        <p:tgtEl>
                                          <p:spTgt spid="2969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29699">
                                            <p:txEl>
                                              <p:pRg st="3" end="3"/>
                                            </p:txEl>
                                          </p:spTgt>
                                        </p:tgtEl>
                                        <p:attrNameLst>
                                          <p:attrName>style.visibility</p:attrName>
                                        </p:attrNameLst>
                                      </p:cBhvr>
                                      <p:to>
                                        <p:strVal val="visible"/>
                                      </p:to>
                                    </p:set>
                                    <p:animEffect transition="in" filter="fade">
                                      <p:cBhvr>
                                        <p:cTn id="41" dur="1000"/>
                                        <p:tgtEl>
                                          <p:spTgt spid="29699">
                                            <p:txEl>
                                              <p:pRg st="3" end="3"/>
                                            </p:txEl>
                                          </p:spTgt>
                                        </p:tgtEl>
                                      </p:cBhvr>
                                    </p:animEffect>
                                    <p:anim calcmode="lin" valueType="num">
                                      <p:cBhvr>
                                        <p:cTn id="42" dur="1000" fill="hold"/>
                                        <p:tgtEl>
                                          <p:spTgt spid="29699">
                                            <p:txEl>
                                              <p:pRg st="3" end="3"/>
                                            </p:txEl>
                                          </p:spTgt>
                                        </p:tgtEl>
                                        <p:attrNameLst>
                                          <p:attrName>ppt_x</p:attrName>
                                        </p:attrNameLst>
                                      </p:cBhvr>
                                      <p:tavLst>
                                        <p:tav tm="0">
                                          <p:val>
                                            <p:strVal val="#ppt_x"/>
                                          </p:val>
                                        </p:tav>
                                        <p:tav tm="100000">
                                          <p:val>
                                            <p:strVal val="#ppt_x"/>
                                          </p:val>
                                        </p:tav>
                                      </p:tavLst>
                                    </p:anim>
                                    <p:anim calcmode="lin" valueType="num">
                                      <p:cBhvr>
                                        <p:cTn id="43" dur="1000" fill="hold"/>
                                        <p:tgtEl>
                                          <p:spTgt spid="2969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29699">
                                            <p:txEl>
                                              <p:pRg st="4" end="4"/>
                                            </p:txEl>
                                          </p:spTgt>
                                        </p:tgtEl>
                                        <p:attrNameLst>
                                          <p:attrName>style.visibility</p:attrName>
                                        </p:attrNameLst>
                                      </p:cBhvr>
                                      <p:to>
                                        <p:strVal val="visible"/>
                                      </p:to>
                                    </p:set>
                                    <p:animEffect transition="in" filter="fade">
                                      <p:cBhvr>
                                        <p:cTn id="48" dur="1000"/>
                                        <p:tgtEl>
                                          <p:spTgt spid="29699">
                                            <p:txEl>
                                              <p:pRg st="4" end="4"/>
                                            </p:txEl>
                                          </p:spTgt>
                                        </p:tgtEl>
                                      </p:cBhvr>
                                    </p:animEffect>
                                    <p:anim calcmode="lin" valueType="num">
                                      <p:cBhvr>
                                        <p:cTn id="49" dur="1000" fill="hold"/>
                                        <p:tgtEl>
                                          <p:spTgt spid="29699">
                                            <p:txEl>
                                              <p:pRg st="4" end="4"/>
                                            </p:txEl>
                                          </p:spTgt>
                                        </p:tgtEl>
                                        <p:attrNameLst>
                                          <p:attrName>ppt_x</p:attrName>
                                        </p:attrNameLst>
                                      </p:cBhvr>
                                      <p:tavLst>
                                        <p:tav tm="0">
                                          <p:val>
                                            <p:strVal val="#ppt_x"/>
                                          </p:val>
                                        </p:tav>
                                        <p:tav tm="100000">
                                          <p:val>
                                            <p:strVal val="#ppt_x"/>
                                          </p:val>
                                        </p:tav>
                                      </p:tavLst>
                                    </p:anim>
                                    <p:anim calcmode="lin" valueType="num">
                                      <p:cBhvr>
                                        <p:cTn id="50" dur="1000" fill="hold"/>
                                        <p:tgtEl>
                                          <p:spTgt spid="2969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29699">
                                            <p:txEl>
                                              <p:pRg st="5" end="5"/>
                                            </p:txEl>
                                          </p:spTgt>
                                        </p:tgtEl>
                                        <p:attrNameLst>
                                          <p:attrName>style.visibility</p:attrName>
                                        </p:attrNameLst>
                                      </p:cBhvr>
                                      <p:to>
                                        <p:strVal val="visible"/>
                                      </p:to>
                                    </p:set>
                                    <p:animEffect transition="in" filter="fade">
                                      <p:cBhvr>
                                        <p:cTn id="55" dur="1000"/>
                                        <p:tgtEl>
                                          <p:spTgt spid="29699">
                                            <p:txEl>
                                              <p:pRg st="5" end="5"/>
                                            </p:txEl>
                                          </p:spTgt>
                                        </p:tgtEl>
                                      </p:cBhvr>
                                    </p:animEffect>
                                    <p:anim calcmode="lin" valueType="num">
                                      <p:cBhvr>
                                        <p:cTn id="56" dur="1000" fill="hold"/>
                                        <p:tgtEl>
                                          <p:spTgt spid="29699">
                                            <p:txEl>
                                              <p:pRg st="5" end="5"/>
                                            </p:txEl>
                                          </p:spTgt>
                                        </p:tgtEl>
                                        <p:attrNameLst>
                                          <p:attrName>ppt_x</p:attrName>
                                        </p:attrNameLst>
                                      </p:cBhvr>
                                      <p:tavLst>
                                        <p:tav tm="0">
                                          <p:val>
                                            <p:strVal val="#ppt_x"/>
                                          </p:val>
                                        </p:tav>
                                        <p:tav tm="100000">
                                          <p:val>
                                            <p:strVal val="#ppt_x"/>
                                          </p:val>
                                        </p:tav>
                                      </p:tavLst>
                                    </p:anim>
                                    <p:anim calcmode="lin" valueType="num">
                                      <p:cBhvr>
                                        <p:cTn id="57" dur="1000" fill="hold"/>
                                        <p:tgtEl>
                                          <p:spTgt spid="29699">
                                            <p:txEl>
                                              <p:pRg st="5" end="5"/>
                                            </p:txEl>
                                          </p:spTgt>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29699">
                                            <p:txEl>
                                              <p:pRg st="6" end="6"/>
                                            </p:txEl>
                                          </p:spTgt>
                                        </p:tgtEl>
                                        <p:attrNameLst>
                                          <p:attrName>style.visibility</p:attrName>
                                        </p:attrNameLst>
                                      </p:cBhvr>
                                      <p:to>
                                        <p:strVal val="visible"/>
                                      </p:to>
                                    </p:set>
                                    <p:animEffect transition="in" filter="fade">
                                      <p:cBhvr>
                                        <p:cTn id="60" dur="1000"/>
                                        <p:tgtEl>
                                          <p:spTgt spid="29699">
                                            <p:txEl>
                                              <p:pRg st="6" end="6"/>
                                            </p:txEl>
                                          </p:spTgt>
                                        </p:tgtEl>
                                      </p:cBhvr>
                                    </p:animEffect>
                                    <p:anim calcmode="lin" valueType="num">
                                      <p:cBhvr>
                                        <p:cTn id="61" dur="1000" fill="hold"/>
                                        <p:tgtEl>
                                          <p:spTgt spid="29699">
                                            <p:txEl>
                                              <p:pRg st="6" end="6"/>
                                            </p:txEl>
                                          </p:spTgt>
                                        </p:tgtEl>
                                        <p:attrNameLst>
                                          <p:attrName>ppt_x</p:attrName>
                                        </p:attrNameLst>
                                      </p:cBhvr>
                                      <p:tavLst>
                                        <p:tav tm="0">
                                          <p:val>
                                            <p:strVal val="#ppt_x"/>
                                          </p:val>
                                        </p:tav>
                                        <p:tav tm="100000">
                                          <p:val>
                                            <p:strVal val="#ppt_x"/>
                                          </p:val>
                                        </p:tav>
                                      </p:tavLst>
                                    </p:anim>
                                    <p:anim calcmode="lin" valueType="num">
                                      <p:cBhvr>
                                        <p:cTn id="62" dur="1000" fill="hold"/>
                                        <p:tgtEl>
                                          <p:spTgt spid="29699">
                                            <p:txEl>
                                              <p:pRg st="6" end="6"/>
                                            </p:txEl>
                                          </p:spTgt>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29699">
                                            <p:txEl>
                                              <p:pRg st="7" end="7"/>
                                            </p:txEl>
                                          </p:spTgt>
                                        </p:tgtEl>
                                        <p:attrNameLst>
                                          <p:attrName>style.visibility</p:attrName>
                                        </p:attrNameLst>
                                      </p:cBhvr>
                                      <p:to>
                                        <p:strVal val="visible"/>
                                      </p:to>
                                    </p:set>
                                    <p:animEffect transition="in" filter="fade">
                                      <p:cBhvr>
                                        <p:cTn id="65" dur="1000"/>
                                        <p:tgtEl>
                                          <p:spTgt spid="29699">
                                            <p:txEl>
                                              <p:pRg st="7" end="7"/>
                                            </p:txEl>
                                          </p:spTgt>
                                        </p:tgtEl>
                                      </p:cBhvr>
                                    </p:animEffect>
                                    <p:anim calcmode="lin" valueType="num">
                                      <p:cBhvr>
                                        <p:cTn id="66" dur="1000" fill="hold"/>
                                        <p:tgtEl>
                                          <p:spTgt spid="29699">
                                            <p:txEl>
                                              <p:pRg st="7" end="7"/>
                                            </p:txEl>
                                          </p:spTgt>
                                        </p:tgtEl>
                                        <p:attrNameLst>
                                          <p:attrName>ppt_x</p:attrName>
                                        </p:attrNameLst>
                                      </p:cBhvr>
                                      <p:tavLst>
                                        <p:tav tm="0">
                                          <p:val>
                                            <p:strVal val="#ppt_x"/>
                                          </p:val>
                                        </p:tav>
                                        <p:tav tm="100000">
                                          <p:val>
                                            <p:strVal val="#ppt_x"/>
                                          </p:val>
                                        </p:tav>
                                      </p:tavLst>
                                    </p:anim>
                                    <p:anim calcmode="lin" valueType="num">
                                      <p:cBhvr>
                                        <p:cTn id="67" dur="1000" fill="hold"/>
                                        <p:tgtEl>
                                          <p:spTgt spid="29699">
                                            <p:txEl>
                                              <p:pRg st="7" end="7"/>
                                            </p:txEl>
                                          </p:spTgt>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29699">
                                            <p:txEl>
                                              <p:pRg st="8" end="8"/>
                                            </p:txEl>
                                          </p:spTgt>
                                        </p:tgtEl>
                                        <p:attrNameLst>
                                          <p:attrName>style.visibility</p:attrName>
                                        </p:attrNameLst>
                                      </p:cBhvr>
                                      <p:to>
                                        <p:strVal val="visible"/>
                                      </p:to>
                                    </p:set>
                                    <p:animEffect transition="in" filter="fade">
                                      <p:cBhvr>
                                        <p:cTn id="70" dur="1000"/>
                                        <p:tgtEl>
                                          <p:spTgt spid="29699">
                                            <p:txEl>
                                              <p:pRg st="8" end="8"/>
                                            </p:txEl>
                                          </p:spTgt>
                                        </p:tgtEl>
                                      </p:cBhvr>
                                    </p:animEffect>
                                    <p:anim calcmode="lin" valueType="num">
                                      <p:cBhvr>
                                        <p:cTn id="71" dur="1000" fill="hold"/>
                                        <p:tgtEl>
                                          <p:spTgt spid="29699">
                                            <p:txEl>
                                              <p:pRg st="8" end="8"/>
                                            </p:txEl>
                                          </p:spTgt>
                                        </p:tgtEl>
                                        <p:attrNameLst>
                                          <p:attrName>ppt_x</p:attrName>
                                        </p:attrNameLst>
                                      </p:cBhvr>
                                      <p:tavLst>
                                        <p:tav tm="0">
                                          <p:val>
                                            <p:strVal val="#ppt_x"/>
                                          </p:val>
                                        </p:tav>
                                        <p:tav tm="100000">
                                          <p:val>
                                            <p:strVal val="#ppt_x"/>
                                          </p:val>
                                        </p:tav>
                                      </p:tavLst>
                                    </p:anim>
                                    <p:anim calcmode="lin" valueType="num">
                                      <p:cBhvr>
                                        <p:cTn id="72" dur="1000" fill="hold"/>
                                        <p:tgtEl>
                                          <p:spTgt spid="29699">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9699" grpId="0" build="p"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85205"/>
            <a:ext cx="3642113" cy="201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4"/>
          <p:cNvSpPr>
            <a:spLocks noGrp="1"/>
          </p:cNvSpPr>
          <p:nvPr>
            <p:ph type="title"/>
          </p:nvPr>
        </p:nvSpPr>
        <p:spPr>
          <a:xfrm>
            <a:off x="3780706" y="702912"/>
            <a:ext cx="4856306" cy="1596081"/>
          </a:xfrm>
        </p:spPr>
        <p:txBody>
          <a:bodyPr/>
          <a:lstStyle/>
          <a:p>
            <a:pPr eaLnBrk="1" hangingPunct="1"/>
            <a:r>
              <a:rPr lang="zh-CN" altLang="en-US" sz="2954" dirty="0">
                <a:ea typeface="宋体" panose="02010600030101010101" pitchFamily="2" charset="-122"/>
              </a:rPr>
              <a:t>扩展</a:t>
            </a:r>
            <a:r>
              <a:rPr lang="en-US" altLang="zh-CN" sz="2954" dirty="0">
                <a:ea typeface="宋体" panose="02010600030101010101" pitchFamily="2" charset="-122"/>
              </a:rPr>
              <a:t>&amp;</a:t>
            </a:r>
            <a:r>
              <a:rPr lang="zh-CN" altLang="en-US" sz="2954" dirty="0">
                <a:ea typeface="宋体" panose="02010600030101010101" pitchFamily="2" charset="-122"/>
              </a:rPr>
              <a:t>讨论</a:t>
            </a:r>
            <a:r>
              <a:rPr lang="zh-CN" altLang="en-GB" sz="2954" dirty="0">
                <a:ea typeface="宋体" panose="02010600030101010101" pitchFamily="2" charset="-122"/>
              </a:rPr>
              <a:t>：</a:t>
            </a:r>
            <a:br>
              <a:rPr lang="zh-CN" altLang="en-GB" sz="2954" dirty="0">
                <a:ea typeface="宋体" panose="02010600030101010101" pitchFamily="2" charset="-122"/>
              </a:rPr>
            </a:br>
            <a:r>
              <a:rPr lang="zh-CN" altLang="en-US" sz="2954" dirty="0">
                <a:ea typeface="宋体" panose="02010600030101010101" pitchFamily="2" charset="-122"/>
              </a:rPr>
              <a:t>软件工程面临的主要挑战</a:t>
            </a:r>
            <a:r>
              <a:rPr lang="en-GB" altLang="zh-CN" sz="2954" dirty="0">
                <a:ea typeface="宋体" panose="02010600030101010101" pitchFamily="2" charset="-122"/>
              </a:rPr>
              <a:t>?</a:t>
            </a:r>
          </a:p>
        </p:txBody>
      </p:sp>
      <p:sp>
        <p:nvSpPr>
          <p:cNvPr id="55299" name="Rectangle 5"/>
          <p:cNvSpPr>
            <a:spLocks noGrp="1" noChangeArrowheads="1"/>
          </p:cNvSpPr>
          <p:nvPr>
            <p:ph idx="1"/>
          </p:nvPr>
        </p:nvSpPr>
        <p:spPr>
          <a:xfrm>
            <a:off x="457280" y="2364946"/>
            <a:ext cx="8231029" cy="3554175"/>
          </a:xfrm>
          <a:solidFill>
            <a:srgbClr val="FFFFFF"/>
          </a:solidFill>
        </p:spPr>
        <p:txBody>
          <a:bodyPr/>
          <a:lstStyle/>
          <a:p>
            <a:pPr lvl="1" eaLnBrk="1" hangingPunct="1"/>
            <a:r>
              <a:rPr lang="zh-CN" altLang="en-US" sz="1846">
                <a:ea typeface="宋体" panose="02010600030101010101" pitchFamily="2" charset="-122"/>
              </a:rPr>
              <a:t>多样性、交付以及信任上的挑战</a:t>
            </a:r>
            <a:endParaRPr lang="en-US" altLang="zh-CN" sz="1846">
              <a:ea typeface="宋体" panose="02010600030101010101" pitchFamily="2" charset="-122"/>
            </a:endParaRPr>
          </a:p>
          <a:p>
            <a:pPr lvl="2" eaLnBrk="1" hangingPunct="1"/>
            <a:r>
              <a:rPr lang="zh-CN" altLang="en-US" smtClean="0">
                <a:ea typeface="宋体" panose="02010600030101010101" pitchFamily="2" charset="-122"/>
              </a:rPr>
              <a:t>多样性：</a:t>
            </a:r>
            <a:endParaRPr lang="en-US" altLang="zh-CN" smtClean="0">
              <a:ea typeface="宋体" panose="02010600030101010101" pitchFamily="2" charset="-122"/>
            </a:endParaRPr>
          </a:p>
          <a:p>
            <a:pPr lvl="3" eaLnBrk="1" hangingPunct="1"/>
            <a:r>
              <a:rPr lang="zh-CN" altLang="en-US" smtClean="0">
                <a:ea typeface="宋体" panose="02010600030101010101" pitchFamily="2" charset="-122"/>
              </a:rPr>
              <a:t>系统多样性</a:t>
            </a:r>
            <a:endParaRPr lang="en-US" altLang="zh-CN" smtClean="0">
              <a:ea typeface="宋体" panose="02010600030101010101" pitchFamily="2" charset="-122"/>
            </a:endParaRPr>
          </a:p>
          <a:p>
            <a:pPr lvl="3" eaLnBrk="1" hangingPunct="1"/>
            <a:r>
              <a:rPr lang="zh-CN" altLang="en-US" smtClean="0">
                <a:ea typeface="宋体" panose="02010600030101010101" pitchFamily="2" charset="-122"/>
              </a:rPr>
              <a:t>支付多样性</a:t>
            </a:r>
            <a:endParaRPr lang="en-US" altLang="zh-CN" smtClean="0">
              <a:ea typeface="宋体" panose="02010600030101010101" pitchFamily="2" charset="-122"/>
            </a:endParaRPr>
          </a:p>
          <a:p>
            <a:pPr lvl="3" eaLnBrk="1" hangingPunct="1"/>
            <a:r>
              <a:rPr lang="zh-CN" altLang="en-US" smtClean="0">
                <a:ea typeface="宋体" panose="02010600030101010101" pitchFamily="2" charset="-122"/>
              </a:rPr>
              <a:t>浏览器版本多样性</a:t>
            </a:r>
            <a:endParaRPr lang="en-GB" altLang="zh-CN" smtClean="0">
              <a:ea typeface="宋体" panose="02010600030101010101" pitchFamily="2" charset="-122"/>
            </a:endParaRPr>
          </a:p>
          <a:p>
            <a:pPr lvl="2" eaLnBrk="1" hangingPunct="1"/>
            <a:r>
              <a:rPr lang="zh-CN" altLang="en-US" smtClean="0">
                <a:ea typeface="宋体" panose="02010600030101010101" pitchFamily="2" charset="-122"/>
              </a:rPr>
              <a:t>交付</a:t>
            </a:r>
            <a:endParaRPr lang="en-GB" altLang="zh-CN" smtClean="0">
              <a:ea typeface="宋体" panose="02010600030101010101" pitchFamily="2" charset="-122"/>
            </a:endParaRPr>
          </a:p>
          <a:p>
            <a:pPr lvl="3" eaLnBrk="1" hangingPunct="1"/>
            <a:r>
              <a:rPr lang="zh-CN" altLang="en-US" smtClean="0">
                <a:ea typeface="宋体" panose="02010600030101010101" pitchFamily="2" charset="-122"/>
              </a:rPr>
              <a:t>快速响应，快速交付的挑战</a:t>
            </a:r>
            <a:r>
              <a:rPr lang="en-GB" altLang="zh-CN" smtClean="0">
                <a:ea typeface="宋体" panose="02010600030101010101" pitchFamily="2" charset="-122"/>
              </a:rPr>
              <a:t>;</a:t>
            </a:r>
          </a:p>
          <a:p>
            <a:pPr lvl="2" eaLnBrk="1" hangingPunct="1"/>
            <a:r>
              <a:rPr lang="zh-CN" altLang="en-US" sz="1846"/>
              <a:t>可信</a:t>
            </a:r>
            <a:endParaRPr lang="en-GB" altLang="zh-CN" sz="1846"/>
          </a:p>
          <a:p>
            <a:pPr lvl="3" eaLnBrk="1" hangingPunct="1"/>
            <a:r>
              <a:rPr lang="zh-CN" altLang="en-US" smtClean="0">
                <a:ea typeface="宋体" panose="02010600030101010101" pitchFamily="2" charset="-122"/>
              </a:rPr>
              <a:t>开发让用户信得过的软件</a:t>
            </a:r>
            <a:endParaRPr lang="en-GB" altLang="zh-CN" smtClean="0">
              <a:ea typeface="宋体" panose="02010600030101010101" pitchFamily="2" charset="-122"/>
            </a:endParaRPr>
          </a:p>
        </p:txBody>
      </p:sp>
      <p:sp>
        <p:nvSpPr>
          <p:cNvPr id="53253" name="灯片编号占位符 5"/>
          <p:cNvSpPr>
            <a:spLocks noGrp="1"/>
          </p:cNvSpPr>
          <p:nvPr>
            <p:ph type="sldNum" sz="quarter" idx="4294967295"/>
          </p:nvPr>
        </p:nvSpPr>
        <p:spPr bwMode="auto">
          <a:xfrm>
            <a:off x="6554338" y="6131639"/>
            <a:ext cx="2133970" cy="33709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50000"/>
              <a:buFont typeface="Wingdings 2" panose="05020102010507070707" pitchFamily="18" charset="2"/>
              <a:buChar char=""/>
              <a:defRPr sz="2954">
                <a:solidFill>
                  <a:schemeClr val="tx1"/>
                </a:solidFill>
                <a:latin typeface="Cambria" panose="02040503050406030204" pitchFamily="18" charset="0"/>
              </a:defRPr>
            </a:lvl1pPr>
            <a:lvl2pPr marL="685891" indent="-263804">
              <a:spcBef>
                <a:spcPct val="20000"/>
              </a:spcBef>
              <a:buClr>
                <a:schemeClr val="accent2"/>
              </a:buClr>
              <a:buSzPct val="50000"/>
              <a:buFont typeface="Wingdings 2" panose="05020102010507070707" pitchFamily="18" charset="2"/>
              <a:buChar char="³"/>
              <a:defRPr sz="2585">
                <a:solidFill>
                  <a:schemeClr val="tx1"/>
                </a:solidFill>
                <a:latin typeface="Cambria" panose="02040503050406030204" pitchFamily="18" charset="0"/>
              </a:defRPr>
            </a:lvl2pPr>
            <a:lvl3pPr marL="1055218" indent="-211044">
              <a:spcBef>
                <a:spcPct val="20000"/>
              </a:spcBef>
              <a:buClr>
                <a:srgbClr val="7B9B57"/>
              </a:buClr>
              <a:buSzPct val="60000"/>
              <a:buFont typeface="Wingdings 2" panose="05020102010507070707" pitchFamily="18" charset="2"/>
              <a:buChar char="®"/>
              <a:defRPr sz="2216">
                <a:solidFill>
                  <a:schemeClr val="tx1"/>
                </a:solidFill>
                <a:latin typeface="Cambria" panose="02040503050406030204" pitchFamily="18" charset="0"/>
              </a:defRPr>
            </a:lvl3pPr>
            <a:lvl4pPr marL="1477305" indent="-211044">
              <a:spcBef>
                <a:spcPct val="20000"/>
              </a:spcBef>
              <a:buClr>
                <a:srgbClr val="8B7396"/>
              </a:buClr>
              <a:buSzPct val="45000"/>
              <a:buFont typeface="Wingdings 2" panose="05020102010507070707" pitchFamily="18" charset="2"/>
              <a:buChar char="¯"/>
              <a:defRPr sz="1846">
                <a:solidFill>
                  <a:schemeClr val="tx1"/>
                </a:solidFill>
                <a:latin typeface="Cambria" panose="02040503050406030204" pitchFamily="18" charset="0"/>
              </a:defRPr>
            </a:lvl4pPr>
            <a:lvl5pPr marL="1899392" indent="-211044">
              <a:spcBef>
                <a:spcPct val="20000"/>
              </a:spcBef>
              <a:buClr>
                <a:srgbClr val="E89A53"/>
              </a:buClr>
              <a:buFont typeface="Wingdings 2" panose="05020102010507070707" pitchFamily="18" charset="2"/>
              <a:buChar char=""/>
              <a:defRPr sz="1846">
                <a:solidFill>
                  <a:schemeClr val="tx1"/>
                </a:solidFill>
                <a:latin typeface="Cambria" panose="02040503050406030204" pitchFamily="18" charset="0"/>
              </a:defRPr>
            </a:lvl5pPr>
            <a:lvl6pPr marL="2321479"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6pPr>
            <a:lvl7pPr marL="2743566"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7pPr>
            <a:lvl8pPr marL="3165653"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8pPr>
            <a:lvl9pPr marL="3587740"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9pPr>
          </a:lstStyle>
          <a:p>
            <a:pPr>
              <a:spcBef>
                <a:spcPct val="0"/>
              </a:spcBef>
              <a:buClrTx/>
              <a:buSzTx/>
              <a:buFontTx/>
              <a:buNone/>
            </a:pPr>
            <a:fld id="{40B0DEA1-3086-47AE-9358-B4DB24974EB8}" type="slidenum">
              <a:rPr lang="zh-CN" altLang="en-US" sz="1108">
                <a:solidFill>
                  <a:srgbClr val="898989"/>
                </a:solidFill>
                <a:latin typeface="Arial" panose="020B0604020202020204" pitchFamily="34" charset="0"/>
              </a:rPr>
              <a:pPr>
                <a:spcBef>
                  <a:spcPct val="0"/>
                </a:spcBef>
                <a:buClrTx/>
                <a:buSzTx/>
                <a:buFontTx/>
                <a:buNone/>
              </a:pPr>
              <a:t>28</a:t>
            </a:fld>
            <a:endParaRPr lang="zh-CN" altLang="en-US" sz="1108">
              <a:solidFill>
                <a:srgbClr val="898989"/>
              </a:solidFill>
              <a:latin typeface="Arial" panose="020B0604020202020204" pitchFamily="34" charset="0"/>
            </a:endParaRPr>
          </a:p>
        </p:txBody>
      </p:sp>
    </p:spTree>
    <p:extLst>
      <p:ext uri="{BB962C8B-B14F-4D97-AF65-F5344CB8AC3E}">
        <p14:creationId xmlns:p14="http://schemas.microsoft.com/office/powerpoint/2010/main" val="807789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55299">
                                            <p:bg/>
                                          </p:spTgt>
                                        </p:tgtEl>
                                        <p:attrNameLst>
                                          <p:attrName>style.visibility</p:attrName>
                                        </p:attrNameLst>
                                      </p:cBhvr>
                                      <p:to>
                                        <p:strVal val="visible"/>
                                      </p:to>
                                    </p:set>
                                    <p:animEffect transition="in" filter="fade">
                                      <p:cBhvr>
                                        <p:cTn id="13" dur="1000"/>
                                        <p:tgtEl>
                                          <p:spTgt spid="55299">
                                            <p:bg/>
                                          </p:spTgt>
                                        </p:tgtEl>
                                      </p:cBhvr>
                                    </p:animEffect>
                                    <p:anim calcmode="lin" valueType="num">
                                      <p:cBhvr>
                                        <p:cTn id="14" dur="1000" fill="hold"/>
                                        <p:tgtEl>
                                          <p:spTgt spid="55299">
                                            <p:bg/>
                                          </p:spTgt>
                                        </p:tgtEl>
                                        <p:attrNameLst>
                                          <p:attrName>ppt_x</p:attrName>
                                        </p:attrNameLst>
                                      </p:cBhvr>
                                      <p:tavLst>
                                        <p:tav tm="0">
                                          <p:val>
                                            <p:strVal val="#ppt_x"/>
                                          </p:val>
                                        </p:tav>
                                        <p:tav tm="100000">
                                          <p:val>
                                            <p:strVal val="#ppt_x"/>
                                          </p:val>
                                        </p:tav>
                                      </p:tavLst>
                                    </p:anim>
                                    <p:anim calcmode="lin" valueType="num">
                                      <p:cBhvr>
                                        <p:cTn id="15" dur="1000" fill="hold"/>
                                        <p:tgtEl>
                                          <p:spTgt spid="55299">
                                            <p:bg/>
                                          </p:spTgt>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55299">
                                            <p:txEl>
                                              <p:pRg st="0" end="0"/>
                                            </p:txEl>
                                          </p:spTgt>
                                        </p:tgtEl>
                                        <p:attrNameLst>
                                          <p:attrName>style.visibility</p:attrName>
                                        </p:attrNameLst>
                                      </p:cBhvr>
                                      <p:to>
                                        <p:strVal val="visible"/>
                                      </p:to>
                                    </p:set>
                                    <p:animEffect transition="in" filter="fade">
                                      <p:cBhvr>
                                        <p:cTn id="18" dur="1000"/>
                                        <p:tgtEl>
                                          <p:spTgt spid="55299">
                                            <p:txEl>
                                              <p:pRg st="0" end="0"/>
                                            </p:txEl>
                                          </p:spTgt>
                                        </p:tgtEl>
                                      </p:cBhvr>
                                    </p:animEffect>
                                    <p:anim calcmode="lin" valueType="num">
                                      <p:cBhvr>
                                        <p:cTn id="19" dur="1000" fill="hold"/>
                                        <p:tgtEl>
                                          <p:spTgt spid="55299">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55299">
                                            <p:txEl>
                                              <p:pRg st="0" end="0"/>
                                            </p:txEl>
                                          </p:spTgt>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55299">
                                            <p:txEl>
                                              <p:pRg st="1" end="1"/>
                                            </p:txEl>
                                          </p:spTgt>
                                        </p:tgtEl>
                                        <p:attrNameLst>
                                          <p:attrName>style.visibility</p:attrName>
                                        </p:attrNameLst>
                                      </p:cBhvr>
                                      <p:to>
                                        <p:strVal val="visible"/>
                                      </p:to>
                                    </p:set>
                                    <p:animEffect transition="in" filter="fade">
                                      <p:cBhvr>
                                        <p:cTn id="23" dur="1000"/>
                                        <p:tgtEl>
                                          <p:spTgt spid="55299">
                                            <p:txEl>
                                              <p:pRg st="1" end="1"/>
                                            </p:txEl>
                                          </p:spTgt>
                                        </p:tgtEl>
                                      </p:cBhvr>
                                    </p:animEffect>
                                    <p:anim calcmode="lin" valueType="num">
                                      <p:cBhvr>
                                        <p:cTn id="24" dur="1000" fill="hold"/>
                                        <p:tgtEl>
                                          <p:spTgt spid="55299">
                                            <p:txEl>
                                              <p:pRg st="1" end="1"/>
                                            </p:txEl>
                                          </p:spTgt>
                                        </p:tgtEl>
                                        <p:attrNameLst>
                                          <p:attrName>ppt_x</p:attrName>
                                        </p:attrNameLst>
                                      </p:cBhvr>
                                      <p:tavLst>
                                        <p:tav tm="0">
                                          <p:val>
                                            <p:strVal val="#ppt_x"/>
                                          </p:val>
                                        </p:tav>
                                        <p:tav tm="100000">
                                          <p:val>
                                            <p:strVal val="#ppt_x"/>
                                          </p:val>
                                        </p:tav>
                                      </p:tavLst>
                                    </p:anim>
                                    <p:anim calcmode="lin" valueType="num">
                                      <p:cBhvr>
                                        <p:cTn id="25" dur="1000" fill="hold"/>
                                        <p:tgtEl>
                                          <p:spTgt spid="55299">
                                            <p:txEl>
                                              <p:pRg st="1" end="1"/>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55299">
                                            <p:txEl>
                                              <p:pRg st="2" end="2"/>
                                            </p:txEl>
                                          </p:spTgt>
                                        </p:tgtEl>
                                        <p:attrNameLst>
                                          <p:attrName>style.visibility</p:attrName>
                                        </p:attrNameLst>
                                      </p:cBhvr>
                                      <p:to>
                                        <p:strVal val="visible"/>
                                      </p:to>
                                    </p:set>
                                    <p:animEffect transition="in" filter="fade">
                                      <p:cBhvr>
                                        <p:cTn id="28" dur="1000"/>
                                        <p:tgtEl>
                                          <p:spTgt spid="55299">
                                            <p:txEl>
                                              <p:pRg st="2" end="2"/>
                                            </p:txEl>
                                          </p:spTgt>
                                        </p:tgtEl>
                                      </p:cBhvr>
                                    </p:animEffect>
                                    <p:anim calcmode="lin" valueType="num">
                                      <p:cBhvr>
                                        <p:cTn id="29" dur="1000" fill="hold"/>
                                        <p:tgtEl>
                                          <p:spTgt spid="55299">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55299">
                                            <p:txEl>
                                              <p:pRg st="2" end="2"/>
                                            </p:txEl>
                                          </p:spTgt>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55299">
                                            <p:txEl>
                                              <p:pRg st="3" end="3"/>
                                            </p:txEl>
                                          </p:spTgt>
                                        </p:tgtEl>
                                        <p:attrNameLst>
                                          <p:attrName>style.visibility</p:attrName>
                                        </p:attrNameLst>
                                      </p:cBhvr>
                                      <p:to>
                                        <p:strVal val="visible"/>
                                      </p:to>
                                    </p:set>
                                    <p:animEffect transition="in" filter="fade">
                                      <p:cBhvr>
                                        <p:cTn id="33" dur="1000"/>
                                        <p:tgtEl>
                                          <p:spTgt spid="55299">
                                            <p:txEl>
                                              <p:pRg st="3" end="3"/>
                                            </p:txEl>
                                          </p:spTgt>
                                        </p:tgtEl>
                                      </p:cBhvr>
                                    </p:animEffect>
                                    <p:anim calcmode="lin" valueType="num">
                                      <p:cBhvr>
                                        <p:cTn id="34" dur="1000" fill="hold"/>
                                        <p:tgtEl>
                                          <p:spTgt spid="55299">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55299">
                                            <p:txEl>
                                              <p:pRg st="3" end="3"/>
                                            </p:txEl>
                                          </p:spTgt>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55299">
                                            <p:txEl>
                                              <p:pRg st="4" end="4"/>
                                            </p:txEl>
                                          </p:spTgt>
                                        </p:tgtEl>
                                        <p:attrNameLst>
                                          <p:attrName>style.visibility</p:attrName>
                                        </p:attrNameLst>
                                      </p:cBhvr>
                                      <p:to>
                                        <p:strVal val="visible"/>
                                      </p:to>
                                    </p:set>
                                    <p:animEffect transition="in" filter="fade">
                                      <p:cBhvr>
                                        <p:cTn id="38" dur="1000"/>
                                        <p:tgtEl>
                                          <p:spTgt spid="55299">
                                            <p:txEl>
                                              <p:pRg st="4" end="4"/>
                                            </p:txEl>
                                          </p:spTgt>
                                        </p:tgtEl>
                                      </p:cBhvr>
                                    </p:animEffect>
                                    <p:anim calcmode="lin" valueType="num">
                                      <p:cBhvr>
                                        <p:cTn id="39" dur="1000" fill="hold"/>
                                        <p:tgtEl>
                                          <p:spTgt spid="55299">
                                            <p:txEl>
                                              <p:pRg st="4" end="4"/>
                                            </p:txEl>
                                          </p:spTgt>
                                        </p:tgtEl>
                                        <p:attrNameLst>
                                          <p:attrName>ppt_x</p:attrName>
                                        </p:attrNameLst>
                                      </p:cBhvr>
                                      <p:tavLst>
                                        <p:tav tm="0">
                                          <p:val>
                                            <p:strVal val="#ppt_x"/>
                                          </p:val>
                                        </p:tav>
                                        <p:tav tm="100000">
                                          <p:val>
                                            <p:strVal val="#ppt_x"/>
                                          </p:val>
                                        </p:tav>
                                      </p:tavLst>
                                    </p:anim>
                                    <p:anim calcmode="lin" valueType="num">
                                      <p:cBhvr>
                                        <p:cTn id="40" dur="1000" fill="hold"/>
                                        <p:tgtEl>
                                          <p:spTgt spid="55299">
                                            <p:txEl>
                                              <p:pRg st="4" end="4"/>
                                            </p:txEl>
                                          </p:spTgt>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55299">
                                            <p:txEl>
                                              <p:pRg st="5" end="5"/>
                                            </p:txEl>
                                          </p:spTgt>
                                        </p:tgtEl>
                                        <p:attrNameLst>
                                          <p:attrName>style.visibility</p:attrName>
                                        </p:attrNameLst>
                                      </p:cBhvr>
                                      <p:to>
                                        <p:strVal val="visible"/>
                                      </p:to>
                                    </p:set>
                                    <p:animEffect transition="in" filter="fade">
                                      <p:cBhvr>
                                        <p:cTn id="43" dur="1000"/>
                                        <p:tgtEl>
                                          <p:spTgt spid="55299">
                                            <p:txEl>
                                              <p:pRg st="5" end="5"/>
                                            </p:txEl>
                                          </p:spTgt>
                                        </p:tgtEl>
                                      </p:cBhvr>
                                    </p:animEffect>
                                    <p:anim calcmode="lin" valueType="num">
                                      <p:cBhvr>
                                        <p:cTn id="44" dur="1000" fill="hold"/>
                                        <p:tgtEl>
                                          <p:spTgt spid="55299">
                                            <p:txEl>
                                              <p:pRg st="5" end="5"/>
                                            </p:txEl>
                                          </p:spTgt>
                                        </p:tgtEl>
                                        <p:attrNameLst>
                                          <p:attrName>ppt_x</p:attrName>
                                        </p:attrNameLst>
                                      </p:cBhvr>
                                      <p:tavLst>
                                        <p:tav tm="0">
                                          <p:val>
                                            <p:strVal val="#ppt_x"/>
                                          </p:val>
                                        </p:tav>
                                        <p:tav tm="100000">
                                          <p:val>
                                            <p:strVal val="#ppt_x"/>
                                          </p:val>
                                        </p:tav>
                                      </p:tavLst>
                                    </p:anim>
                                    <p:anim calcmode="lin" valueType="num">
                                      <p:cBhvr>
                                        <p:cTn id="45" dur="1000" fill="hold"/>
                                        <p:tgtEl>
                                          <p:spTgt spid="55299">
                                            <p:txEl>
                                              <p:pRg st="5" end="5"/>
                                            </p:txEl>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55299">
                                            <p:txEl>
                                              <p:pRg st="6" end="6"/>
                                            </p:txEl>
                                          </p:spTgt>
                                        </p:tgtEl>
                                        <p:attrNameLst>
                                          <p:attrName>style.visibility</p:attrName>
                                        </p:attrNameLst>
                                      </p:cBhvr>
                                      <p:to>
                                        <p:strVal val="visible"/>
                                      </p:to>
                                    </p:set>
                                    <p:animEffect transition="in" filter="fade">
                                      <p:cBhvr>
                                        <p:cTn id="48" dur="1000"/>
                                        <p:tgtEl>
                                          <p:spTgt spid="55299">
                                            <p:txEl>
                                              <p:pRg st="6" end="6"/>
                                            </p:txEl>
                                          </p:spTgt>
                                        </p:tgtEl>
                                      </p:cBhvr>
                                    </p:animEffect>
                                    <p:anim calcmode="lin" valueType="num">
                                      <p:cBhvr>
                                        <p:cTn id="49" dur="1000" fill="hold"/>
                                        <p:tgtEl>
                                          <p:spTgt spid="55299">
                                            <p:txEl>
                                              <p:pRg st="6" end="6"/>
                                            </p:txEl>
                                          </p:spTgt>
                                        </p:tgtEl>
                                        <p:attrNameLst>
                                          <p:attrName>ppt_x</p:attrName>
                                        </p:attrNameLst>
                                      </p:cBhvr>
                                      <p:tavLst>
                                        <p:tav tm="0">
                                          <p:val>
                                            <p:strVal val="#ppt_x"/>
                                          </p:val>
                                        </p:tav>
                                        <p:tav tm="100000">
                                          <p:val>
                                            <p:strVal val="#ppt_x"/>
                                          </p:val>
                                        </p:tav>
                                      </p:tavLst>
                                    </p:anim>
                                    <p:anim calcmode="lin" valueType="num">
                                      <p:cBhvr>
                                        <p:cTn id="50" dur="1000" fill="hold"/>
                                        <p:tgtEl>
                                          <p:spTgt spid="55299">
                                            <p:txEl>
                                              <p:pRg st="6" end="6"/>
                                            </p:txEl>
                                          </p:spTgt>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55299">
                                            <p:txEl>
                                              <p:pRg st="7" end="7"/>
                                            </p:txEl>
                                          </p:spTgt>
                                        </p:tgtEl>
                                        <p:attrNameLst>
                                          <p:attrName>style.visibility</p:attrName>
                                        </p:attrNameLst>
                                      </p:cBhvr>
                                      <p:to>
                                        <p:strVal val="visible"/>
                                      </p:to>
                                    </p:set>
                                    <p:animEffect transition="in" filter="fade">
                                      <p:cBhvr>
                                        <p:cTn id="53" dur="1000"/>
                                        <p:tgtEl>
                                          <p:spTgt spid="55299">
                                            <p:txEl>
                                              <p:pRg st="7" end="7"/>
                                            </p:txEl>
                                          </p:spTgt>
                                        </p:tgtEl>
                                      </p:cBhvr>
                                    </p:animEffect>
                                    <p:anim calcmode="lin" valueType="num">
                                      <p:cBhvr>
                                        <p:cTn id="54" dur="1000" fill="hold"/>
                                        <p:tgtEl>
                                          <p:spTgt spid="55299">
                                            <p:txEl>
                                              <p:pRg st="7" end="7"/>
                                            </p:txEl>
                                          </p:spTgt>
                                        </p:tgtEl>
                                        <p:attrNameLst>
                                          <p:attrName>ppt_x</p:attrName>
                                        </p:attrNameLst>
                                      </p:cBhvr>
                                      <p:tavLst>
                                        <p:tav tm="0">
                                          <p:val>
                                            <p:strVal val="#ppt_x"/>
                                          </p:val>
                                        </p:tav>
                                        <p:tav tm="100000">
                                          <p:val>
                                            <p:strVal val="#ppt_x"/>
                                          </p:val>
                                        </p:tav>
                                      </p:tavLst>
                                    </p:anim>
                                    <p:anim calcmode="lin" valueType="num">
                                      <p:cBhvr>
                                        <p:cTn id="55" dur="1000" fill="hold"/>
                                        <p:tgtEl>
                                          <p:spTgt spid="55299">
                                            <p:txEl>
                                              <p:pRg st="7" end="7"/>
                                            </p:txEl>
                                          </p:spTgt>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55299">
                                            <p:txEl>
                                              <p:pRg st="8" end="8"/>
                                            </p:txEl>
                                          </p:spTgt>
                                        </p:tgtEl>
                                        <p:attrNameLst>
                                          <p:attrName>style.visibility</p:attrName>
                                        </p:attrNameLst>
                                      </p:cBhvr>
                                      <p:to>
                                        <p:strVal val="visible"/>
                                      </p:to>
                                    </p:set>
                                    <p:animEffect transition="in" filter="fade">
                                      <p:cBhvr>
                                        <p:cTn id="58" dur="1000"/>
                                        <p:tgtEl>
                                          <p:spTgt spid="55299">
                                            <p:txEl>
                                              <p:pRg st="8" end="8"/>
                                            </p:txEl>
                                          </p:spTgt>
                                        </p:tgtEl>
                                      </p:cBhvr>
                                    </p:animEffect>
                                    <p:anim calcmode="lin" valueType="num">
                                      <p:cBhvr>
                                        <p:cTn id="59" dur="1000" fill="hold"/>
                                        <p:tgtEl>
                                          <p:spTgt spid="55299">
                                            <p:txEl>
                                              <p:pRg st="8" end="8"/>
                                            </p:txEl>
                                          </p:spTgt>
                                        </p:tgtEl>
                                        <p:attrNameLst>
                                          <p:attrName>ppt_x</p:attrName>
                                        </p:attrNameLst>
                                      </p:cBhvr>
                                      <p:tavLst>
                                        <p:tav tm="0">
                                          <p:val>
                                            <p:strVal val="#ppt_x"/>
                                          </p:val>
                                        </p:tav>
                                        <p:tav tm="100000">
                                          <p:val>
                                            <p:strVal val="#ppt_x"/>
                                          </p:val>
                                        </p:tav>
                                      </p:tavLst>
                                    </p:anim>
                                    <p:anim calcmode="lin" valueType="num">
                                      <p:cBhvr>
                                        <p:cTn id="60" dur="1000" fill="hold"/>
                                        <p:tgtEl>
                                          <p:spTgt spid="55299">
                                            <p:txEl>
                                              <p:pRg st="8" end="8"/>
                                            </p:txEl>
                                          </p:spTgt>
                                        </p:tgtEl>
                                        <p:attrNameLst>
                                          <p:attrName>ppt_y</p:attrName>
                                        </p:attrNameLst>
                                      </p:cBhvr>
                                      <p:tavLst>
                                        <p:tav tm="0">
                                          <p:val>
                                            <p:strVal val="#ppt_y+.1"/>
                                          </p:val>
                                        </p:tav>
                                        <p:tav tm="100000">
                                          <p:val>
                                            <p:strVal val="#ppt_y"/>
                                          </p:val>
                                        </p:tav>
                                      </p:tavLst>
                                    </p:anim>
                                  </p:childTnLst>
                                </p:cTn>
                              </p:par>
                              <p:par>
                                <p:cTn id="61" presetID="1" presetClass="entr" presetSubtype="0" fill="hold" nodeType="withEffect">
                                  <p:stCondLst>
                                    <p:cond delay="0"/>
                                  </p:stCondLst>
                                  <p:childTnLst>
                                    <p:set>
                                      <p:cBhvr>
                                        <p:cTn id="62" dur="1" fill="hold">
                                          <p:stCondLst>
                                            <p:cond delay="0"/>
                                          </p:stCondLst>
                                        </p:cTn>
                                        <p:tgtEl>
                                          <p:spTgt spid="55299">
                                            <p:txEl>
                                              <p:pRg st="0" end="0"/>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5299">
                                            <p:txEl>
                                              <p:pRg st="1" end="1"/>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5299">
                                            <p:txEl>
                                              <p:pRg st="2" end="2"/>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5299">
                                            <p:txEl>
                                              <p:pRg st="3" end="3"/>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5299">
                                            <p:txEl>
                                              <p:pRg st="4" end="4"/>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5299">
                                            <p:txEl>
                                              <p:pRg st="5" end="5"/>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5299">
                                            <p:txEl>
                                              <p:pRg st="6" end="6"/>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5299">
                                            <p:txEl>
                                              <p:pRg st="7" end="7"/>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529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5299" grpId="0" build="p"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3"/>
          <p:cNvSpPr>
            <a:spLocks noGrp="1"/>
          </p:cNvSpPr>
          <p:nvPr>
            <p:ph type="sldNum" sz="quarter" idx="4294967295"/>
          </p:nvPr>
        </p:nvSpPr>
        <p:spPr bwMode="auto">
          <a:xfrm>
            <a:off x="6554338" y="6131639"/>
            <a:ext cx="2133970" cy="33709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50000"/>
              <a:buFont typeface="Wingdings 2" panose="05020102010507070707" pitchFamily="18" charset="2"/>
              <a:buChar char=""/>
              <a:defRPr sz="2954">
                <a:solidFill>
                  <a:schemeClr val="tx1"/>
                </a:solidFill>
                <a:latin typeface="Cambria" panose="02040503050406030204" pitchFamily="18" charset="0"/>
              </a:defRPr>
            </a:lvl1pPr>
            <a:lvl2pPr marL="685891" indent="-263804">
              <a:spcBef>
                <a:spcPct val="20000"/>
              </a:spcBef>
              <a:buClr>
                <a:schemeClr val="accent2"/>
              </a:buClr>
              <a:buSzPct val="50000"/>
              <a:buFont typeface="Wingdings 2" panose="05020102010507070707" pitchFamily="18" charset="2"/>
              <a:buChar char="³"/>
              <a:defRPr sz="2585">
                <a:solidFill>
                  <a:schemeClr val="tx1"/>
                </a:solidFill>
                <a:latin typeface="Cambria" panose="02040503050406030204" pitchFamily="18" charset="0"/>
              </a:defRPr>
            </a:lvl2pPr>
            <a:lvl3pPr marL="1055218" indent="-211044">
              <a:spcBef>
                <a:spcPct val="20000"/>
              </a:spcBef>
              <a:buClr>
                <a:srgbClr val="7B9B57"/>
              </a:buClr>
              <a:buSzPct val="60000"/>
              <a:buFont typeface="Wingdings 2" panose="05020102010507070707" pitchFamily="18" charset="2"/>
              <a:buChar char="®"/>
              <a:defRPr sz="2216">
                <a:solidFill>
                  <a:schemeClr val="tx1"/>
                </a:solidFill>
                <a:latin typeface="Cambria" panose="02040503050406030204" pitchFamily="18" charset="0"/>
              </a:defRPr>
            </a:lvl3pPr>
            <a:lvl4pPr marL="1477305" indent="-211044">
              <a:spcBef>
                <a:spcPct val="20000"/>
              </a:spcBef>
              <a:buClr>
                <a:srgbClr val="8B7396"/>
              </a:buClr>
              <a:buSzPct val="45000"/>
              <a:buFont typeface="Wingdings 2" panose="05020102010507070707" pitchFamily="18" charset="2"/>
              <a:buChar char="¯"/>
              <a:defRPr sz="1846">
                <a:solidFill>
                  <a:schemeClr val="tx1"/>
                </a:solidFill>
                <a:latin typeface="Cambria" panose="02040503050406030204" pitchFamily="18" charset="0"/>
              </a:defRPr>
            </a:lvl4pPr>
            <a:lvl5pPr marL="1899392" indent="-211044">
              <a:spcBef>
                <a:spcPct val="20000"/>
              </a:spcBef>
              <a:buClr>
                <a:srgbClr val="E89A53"/>
              </a:buClr>
              <a:buFont typeface="Wingdings 2" panose="05020102010507070707" pitchFamily="18" charset="2"/>
              <a:buChar char=""/>
              <a:defRPr sz="1846">
                <a:solidFill>
                  <a:schemeClr val="tx1"/>
                </a:solidFill>
                <a:latin typeface="Cambria" panose="02040503050406030204" pitchFamily="18" charset="0"/>
              </a:defRPr>
            </a:lvl5pPr>
            <a:lvl6pPr marL="2321479"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6pPr>
            <a:lvl7pPr marL="2743566"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7pPr>
            <a:lvl8pPr marL="3165653"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8pPr>
            <a:lvl9pPr marL="3587740"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9pPr>
          </a:lstStyle>
          <a:p>
            <a:pPr>
              <a:spcBef>
                <a:spcPct val="0"/>
              </a:spcBef>
              <a:buClrTx/>
              <a:buSzTx/>
              <a:buFontTx/>
              <a:buNone/>
            </a:pPr>
            <a:fld id="{B111B2DC-743D-4336-86C3-CF56C30DB8DE}" type="slidenum">
              <a:rPr lang="zh-CN" altLang="en-US" sz="1108">
                <a:solidFill>
                  <a:srgbClr val="898989"/>
                </a:solidFill>
                <a:latin typeface="Arial" panose="020B0604020202020204" pitchFamily="34" charset="0"/>
              </a:rPr>
              <a:pPr>
                <a:spcBef>
                  <a:spcPct val="0"/>
                </a:spcBef>
                <a:buClrTx/>
                <a:buSzTx/>
                <a:buFontTx/>
                <a:buNone/>
              </a:pPr>
              <a:t>29</a:t>
            </a:fld>
            <a:endParaRPr lang="zh-CN" altLang="en-US" sz="1108">
              <a:solidFill>
                <a:srgbClr val="898989"/>
              </a:solidFill>
              <a:latin typeface="Arial" panose="020B0604020202020204" pitchFamily="34" charset="0"/>
            </a:endParaRPr>
          </a:p>
        </p:txBody>
      </p:sp>
      <p:pic>
        <p:nvPicPr>
          <p:cNvPr id="55299"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571" y="1780156"/>
            <a:ext cx="8742537" cy="4520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517371" y="636958"/>
            <a:ext cx="8170937" cy="923330"/>
          </a:xfrm>
          <a:prstGeom prst="rect">
            <a:avLst/>
          </a:prstGeom>
        </p:spPr>
        <p:txBody>
          <a:bodyPr>
            <a:spAutoFit/>
          </a:bodyPr>
          <a:lstStyle/>
          <a:p>
            <a:pPr>
              <a:defRPr/>
            </a:pPr>
            <a:r>
              <a:rPr lang="en-US" altLang="zh-CN" kern="100" spc="-46" dirty="0">
                <a:latin typeface="Arial Black" panose="020B0A04020102020204" pitchFamily="34" charset="0"/>
                <a:ea typeface="EU-F9"/>
                <a:cs typeface="Times New Roman" panose="02020603050405020304" pitchFamily="18" charset="0"/>
              </a:rPr>
              <a:t>Research on Application’s Credibility Verification Based on ABD</a:t>
            </a:r>
          </a:p>
          <a:p>
            <a:pPr>
              <a:defRPr/>
            </a:pPr>
            <a:r>
              <a:rPr lang="en-US" altLang="zh-CN" kern="100" spc="-46" dirty="0">
                <a:latin typeface="Arial Black" panose="020B0A04020102020204" pitchFamily="34" charset="0"/>
                <a:cs typeface="Times New Roman" panose="02020603050405020304" pitchFamily="18" charset="0"/>
              </a:rPr>
              <a:t>                                                                                    written by </a:t>
            </a:r>
            <a:r>
              <a:rPr lang="en-US" altLang="zh-CN" kern="100" spc="-46" dirty="0" err="1">
                <a:latin typeface="Arial Black" panose="020B0A04020102020204" pitchFamily="34" charset="0"/>
                <a:cs typeface="Times New Roman" panose="02020603050405020304" pitchFamily="18" charset="0"/>
              </a:rPr>
              <a:t>Xuejun</a:t>
            </a:r>
            <a:r>
              <a:rPr lang="en-US" altLang="zh-CN" kern="100" spc="-46" dirty="0">
                <a:latin typeface="Arial Black" panose="020B0A04020102020204" pitchFamily="34" charset="0"/>
                <a:cs typeface="Times New Roman" panose="02020603050405020304" pitchFamily="18" charset="0"/>
              </a:rPr>
              <a:t> Yu</a:t>
            </a:r>
            <a:endParaRPr lang="zh-CN" altLang="en-US" dirty="0"/>
          </a:p>
        </p:txBody>
      </p:sp>
    </p:spTree>
    <p:extLst>
      <p:ext uri="{BB962C8B-B14F-4D97-AF65-F5344CB8AC3E}">
        <p14:creationId xmlns:p14="http://schemas.microsoft.com/office/powerpoint/2010/main" val="11594785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Oval 5"/>
          <p:cNvSpPr>
            <a:spLocks noChangeArrowheads="1"/>
          </p:cNvSpPr>
          <p:nvPr/>
        </p:nvSpPr>
        <p:spPr bwMode="auto">
          <a:xfrm>
            <a:off x="3446463" y="1339850"/>
            <a:ext cx="2255837" cy="2265363"/>
          </a:xfrm>
          <a:prstGeom prst="ellipse">
            <a:avLst/>
          </a:prstGeom>
          <a:solidFill>
            <a:srgbClr val="4E4B4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11267" name="Freeform 8"/>
          <p:cNvSpPr>
            <a:spLocks/>
          </p:cNvSpPr>
          <p:nvPr/>
        </p:nvSpPr>
        <p:spPr bwMode="auto">
          <a:xfrm>
            <a:off x="3335338" y="2462213"/>
            <a:ext cx="2478087" cy="1254125"/>
          </a:xfrm>
          <a:custGeom>
            <a:avLst/>
            <a:gdLst>
              <a:gd name="T0" fmla="*/ 1549562246 w 3963"/>
              <a:gd name="T1" fmla="*/ 0 h 1997"/>
              <a:gd name="T2" fmla="*/ 1549562246 w 3963"/>
              <a:gd name="T3" fmla="*/ 6310189 h 1997"/>
              <a:gd name="T4" fmla="*/ 774976531 w 3963"/>
              <a:gd name="T5" fmla="*/ 787596152 h 1997"/>
              <a:gd name="T6" fmla="*/ 0 w 3963"/>
              <a:gd name="T7" fmla="*/ 6310189 h 19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963" h="1997">
                <a:moveTo>
                  <a:pt x="3963" y="0"/>
                </a:moveTo>
                <a:cubicBezTo>
                  <a:pt x="3963" y="5"/>
                  <a:pt x="3963" y="11"/>
                  <a:pt x="3963" y="16"/>
                </a:cubicBezTo>
                <a:cubicBezTo>
                  <a:pt x="3963" y="1110"/>
                  <a:pt x="3076" y="1997"/>
                  <a:pt x="1982" y="1997"/>
                </a:cubicBezTo>
                <a:cubicBezTo>
                  <a:pt x="888" y="1997"/>
                  <a:pt x="0" y="1110"/>
                  <a:pt x="0" y="16"/>
                </a:cubicBezTo>
              </a:path>
            </a:pathLst>
          </a:custGeom>
          <a:noFill/>
          <a:ln w="8" cap="flat" cmpd="sng">
            <a:solidFill>
              <a:srgbClr val="4E4B49"/>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268" name="Oval 9"/>
          <p:cNvSpPr>
            <a:spLocks noChangeArrowheads="1"/>
          </p:cNvSpPr>
          <p:nvPr/>
        </p:nvSpPr>
        <p:spPr bwMode="auto">
          <a:xfrm>
            <a:off x="5743575" y="2379663"/>
            <a:ext cx="139700" cy="139700"/>
          </a:xfrm>
          <a:prstGeom prst="ellipse">
            <a:avLst/>
          </a:prstGeom>
          <a:solidFill>
            <a:srgbClr val="EB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11269" name="Oval 10"/>
          <p:cNvSpPr>
            <a:spLocks noChangeArrowheads="1"/>
          </p:cNvSpPr>
          <p:nvPr/>
        </p:nvSpPr>
        <p:spPr bwMode="auto">
          <a:xfrm>
            <a:off x="3263900" y="2379663"/>
            <a:ext cx="138113" cy="139700"/>
          </a:xfrm>
          <a:prstGeom prst="ellipse">
            <a:avLst/>
          </a:prstGeom>
          <a:solidFill>
            <a:srgbClr val="EB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11270" name="TextBox 13"/>
          <p:cNvSpPr txBox="1">
            <a:spLocks noChangeArrowheads="1"/>
          </p:cNvSpPr>
          <p:nvPr/>
        </p:nvSpPr>
        <p:spPr bwMode="auto">
          <a:xfrm>
            <a:off x="3767138" y="1592263"/>
            <a:ext cx="1611312"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0000">
                <a:solidFill>
                  <a:srgbClr val="F8F8F8"/>
                </a:solidFill>
                <a:ea typeface="宋体" panose="02010600030101010101" pitchFamily="2" charset="-122"/>
              </a:rPr>
              <a:t>01</a:t>
            </a:r>
            <a:endParaRPr lang="zh-CN" altLang="en-US" sz="10000">
              <a:solidFill>
                <a:srgbClr val="F8F8F8"/>
              </a:solidFill>
              <a:ea typeface="宋体" panose="02010600030101010101" pitchFamily="2" charset="-122"/>
            </a:endParaRPr>
          </a:p>
        </p:txBody>
      </p:sp>
      <p:cxnSp>
        <p:nvCxnSpPr>
          <p:cNvPr id="11271" name="直接连接符 15"/>
          <p:cNvCxnSpPr>
            <a:cxnSpLocks noChangeShapeType="1"/>
          </p:cNvCxnSpPr>
          <p:nvPr/>
        </p:nvCxnSpPr>
        <p:spPr bwMode="auto">
          <a:xfrm>
            <a:off x="1620838" y="4111625"/>
            <a:ext cx="5903912"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272" name="TextBox 17"/>
          <p:cNvSpPr txBox="1">
            <a:spLocks noChangeArrowheads="1"/>
          </p:cNvSpPr>
          <p:nvPr/>
        </p:nvSpPr>
        <p:spPr bwMode="auto">
          <a:xfrm>
            <a:off x="3852863" y="4092575"/>
            <a:ext cx="346761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200" dirty="0">
                <a:solidFill>
                  <a:schemeClr val="tx1"/>
                </a:solidFill>
                <a:latin typeface="微软雅黑" panose="020B0503020204020204" pitchFamily="34" charset="-122"/>
              </a:rPr>
              <a:t>何</a:t>
            </a:r>
            <a:r>
              <a:rPr lang="zh-CN" altLang="en-US" sz="3200" dirty="0" smtClean="0">
                <a:solidFill>
                  <a:schemeClr val="tx1"/>
                </a:solidFill>
                <a:latin typeface="微软雅黑" panose="020B0503020204020204" pitchFamily="34" charset="-122"/>
              </a:rPr>
              <a:t>为</a:t>
            </a:r>
            <a:r>
              <a:rPr lang="zh-CN" altLang="en-US" sz="4800" dirty="0" smtClean="0">
                <a:solidFill>
                  <a:schemeClr val="tx1"/>
                </a:solidFill>
                <a:latin typeface="微软雅黑" panose="020B0503020204020204" pitchFamily="34" charset="-122"/>
              </a:rPr>
              <a:t>软件工程</a:t>
            </a:r>
            <a:endParaRPr lang="zh-CN" altLang="en-US" sz="3200" dirty="0">
              <a:solidFill>
                <a:schemeClr val="tx1"/>
              </a:solidFill>
              <a:latin typeface="微软雅黑" panose="020B0503020204020204" pitchFamily="34" charset="-122"/>
            </a:endParaRPr>
          </a:p>
        </p:txBody>
      </p:sp>
      <p:sp>
        <p:nvSpPr>
          <p:cNvPr id="11273" name="TextBox 49"/>
          <p:cNvSpPr txBox="1">
            <a:spLocks noChangeArrowheads="1"/>
          </p:cNvSpPr>
          <p:nvPr/>
        </p:nvSpPr>
        <p:spPr bwMode="auto">
          <a:xfrm>
            <a:off x="1116410" y="4838701"/>
            <a:ext cx="7200999" cy="1702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spcBef>
                <a:spcPct val="0"/>
              </a:spcBef>
              <a:buNone/>
            </a:pPr>
            <a:r>
              <a:rPr lang="en-US" altLang="zh-CN" sz="1800" dirty="0" smtClean="0">
                <a:solidFill>
                  <a:srgbClr val="4D4D4D"/>
                </a:solidFill>
                <a:latin typeface="微软雅黑" panose="020B0503020204020204" pitchFamily="34" charset="-122"/>
              </a:rPr>
              <a:t>◎</a:t>
            </a:r>
            <a:r>
              <a:rPr lang="zh-CN" altLang="en-US" sz="1800" dirty="0" smtClean="0">
                <a:solidFill>
                  <a:srgbClr val="4D4D4D"/>
                </a:solidFill>
                <a:latin typeface="微软雅黑" panose="020B0503020204020204" pitchFamily="34" charset="-122"/>
              </a:rPr>
              <a:t>软件</a:t>
            </a:r>
            <a:r>
              <a:rPr lang="en-US" sz="1800" dirty="0" smtClean="0">
                <a:solidFill>
                  <a:srgbClr val="4D4D4D"/>
                </a:solidFill>
                <a:latin typeface="微软雅黑" panose="020B0503020204020204" pitchFamily="34" charset="-122"/>
              </a:rPr>
              <a:t>◎</a:t>
            </a:r>
            <a:r>
              <a:rPr lang="zh-CN" altLang="en-US" sz="1800" dirty="0" smtClean="0">
                <a:solidFill>
                  <a:srgbClr val="4D4D4D"/>
                </a:solidFill>
                <a:latin typeface="微软雅黑" panose="020B0503020204020204" pitchFamily="34" charset="-122"/>
              </a:rPr>
              <a:t>软件工程</a:t>
            </a:r>
            <a:r>
              <a:rPr lang="en-US" altLang="zh-CN" sz="1800" dirty="0" smtClean="0">
                <a:solidFill>
                  <a:srgbClr val="4D4D4D"/>
                </a:solidFill>
                <a:latin typeface="微软雅黑" panose="020B0503020204020204" pitchFamily="34" charset="-122"/>
              </a:rPr>
              <a:t>◎</a:t>
            </a:r>
            <a:r>
              <a:rPr lang="zh-CN" altLang="en-US" sz="1800" dirty="0">
                <a:ea typeface="宋体" panose="02010600030101010101" pitchFamily="2" charset="-122"/>
              </a:rPr>
              <a:t>软件工程 </a:t>
            </a:r>
            <a:r>
              <a:rPr lang="en-US" altLang="zh-CN" sz="1800" dirty="0">
                <a:ea typeface="宋体" panose="02010600030101010101" pitchFamily="2" charset="-122"/>
              </a:rPr>
              <a:t>Vs. </a:t>
            </a:r>
            <a:r>
              <a:rPr lang="zh-CN" altLang="en-US" sz="1800" dirty="0" smtClean="0">
                <a:ea typeface="宋体" panose="02010600030101010101" pitchFamily="2" charset="-122"/>
              </a:rPr>
              <a:t>计算机科学</a:t>
            </a:r>
            <a:r>
              <a:rPr lang="en-US" altLang="zh-CN" sz="1800" dirty="0">
                <a:solidFill>
                  <a:srgbClr val="4D4D4D"/>
                </a:solidFill>
                <a:latin typeface="微软雅黑" panose="020B0503020204020204" pitchFamily="34" charset="-122"/>
              </a:rPr>
              <a:t>◎</a:t>
            </a:r>
            <a:r>
              <a:rPr lang="zh-CN" altLang="en-US" sz="1800" dirty="0" smtClean="0">
                <a:ea typeface="宋体" panose="02010600030101010101" pitchFamily="2" charset="-122"/>
              </a:rPr>
              <a:t>软件工程</a:t>
            </a:r>
            <a:r>
              <a:rPr lang="en-US" altLang="zh-CN" sz="1800" dirty="0">
                <a:ea typeface="宋体" panose="02010600030101010101" pitchFamily="2" charset="-122"/>
              </a:rPr>
              <a:t>Vs.</a:t>
            </a:r>
            <a:r>
              <a:rPr lang="zh-CN" altLang="en-US" sz="1800" dirty="0">
                <a:ea typeface="宋体" panose="02010600030101010101" pitchFamily="2" charset="-122"/>
              </a:rPr>
              <a:t>系统工程</a:t>
            </a:r>
            <a:r>
              <a:rPr lang="en-GB" altLang="zh-CN" sz="1800" dirty="0" smtClean="0">
                <a:ea typeface="宋体" panose="02010600030101010101" pitchFamily="2" charset="-122"/>
              </a:rPr>
              <a:t>?</a:t>
            </a:r>
            <a:r>
              <a:rPr lang="en-US" sz="1800" dirty="0" smtClean="0">
                <a:solidFill>
                  <a:srgbClr val="4D4D4D"/>
                </a:solidFill>
                <a:latin typeface="微软雅黑" panose="020B0503020204020204" pitchFamily="34" charset="-122"/>
              </a:rPr>
              <a:t>  ◎</a:t>
            </a:r>
            <a:r>
              <a:rPr lang="zh-CN" altLang="en-US" sz="1800" dirty="0">
                <a:ea typeface="宋体" panose="02010600030101010101" pitchFamily="2" charset="-122"/>
              </a:rPr>
              <a:t>软件过程</a:t>
            </a:r>
            <a:r>
              <a:rPr lang="en-GB" altLang="zh-CN" sz="1800" dirty="0" smtClean="0">
                <a:ea typeface="宋体" panose="02010600030101010101" pitchFamily="2" charset="-122"/>
              </a:rPr>
              <a:t>?</a:t>
            </a:r>
            <a:r>
              <a:rPr lang="en-US" sz="1800" dirty="0" smtClean="0">
                <a:solidFill>
                  <a:srgbClr val="4D4D4D"/>
                </a:solidFill>
                <a:latin typeface="微软雅黑" panose="020B0503020204020204" pitchFamily="34" charset="-122"/>
              </a:rPr>
              <a:t>◎</a:t>
            </a:r>
            <a:r>
              <a:rPr lang="zh-CN" altLang="en-US" sz="1800" dirty="0">
                <a:ea typeface="宋体" panose="02010600030101010101" pitchFamily="2" charset="-122"/>
              </a:rPr>
              <a:t>软件过程模型</a:t>
            </a:r>
            <a:r>
              <a:rPr lang="en-GB" altLang="zh-CN" sz="1800" dirty="0" smtClean="0">
                <a:ea typeface="宋体" panose="02010600030101010101" pitchFamily="2" charset="-122"/>
              </a:rPr>
              <a:t>?</a:t>
            </a:r>
            <a:r>
              <a:rPr lang="en-US" altLang="zh-CN" sz="1800" dirty="0">
                <a:solidFill>
                  <a:srgbClr val="4D4D4D"/>
                </a:solidFill>
                <a:latin typeface="微软雅黑" panose="020B0503020204020204" pitchFamily="34" charset="-122"/>
              </a:rPr>
              <a:t> ◎</a:t>
            </a:r>
            <a:r>
              <a:rPr lang="zh-CN" altLang="en-US" sz="1800" dirty="0" smtClean="0">
                <a:ea typeface="宋体" panose="02010600030101010101" pitchFamily="2" charset="-122"/>
              </a:rPr>
              <a:t>软件工程</a:t>
            </a:r>
            <a:r>
              <a:rPr lang="zh-CN" altLang="en-US" sz="1800" dirty="0">
                <a:ea typeface="宋体" panose="02010600030101010101" pitchFamily="2" charset="-122"/>
              </a:rPr>
              <a:t>成本</a:t>
            </a:r>
            <a:r>
              <a:rPr lang="zh-CN" altLang="en-US" sz="1800" dirty="0" smtClean="0">
                <a:ea typeface="宋体" panose="02010600030101010101" pitchFamily="2" charset="-122"/>
              </a:rPr>
              <a:t>？</a:t>
            </a:r>
            <a:r>
              <a:rPr lang="en-US" altLang="zh-CN" sz="1800" dirty="0">
                <a:solidFill>
                  <a:srgbClr val="4D4D4D"/>
                </a:solidFill>
                <a:latin typeface="微软雅黑" panose="020B0503020204020204" pitchFamily="34" charset="-122"/>
              </a:rPr>
              <a:t> </a:t>
            </a:r>
            <a:r>
              <a:rPr lang="en-US" altLang="zh-CN" sz="1800" dirty="0" smtClean="0">
                <a:solidFill>
                  <a:srgbClr val="4D4D4D"/>
                </a:solidFill>
                <a:latin typeface="微软雅黑" panose="020B0503020204020204" pitchFamily="34" charset="-122"/>
              </a:rPr>
              <a:t>◎</a:t>
            </a:r>
            <a:r>
              <a:rPr lang="zh-CN" altLang="en-US" sz="1800" dirty="0">
                <a:ea typeface="宋体" panose="02010600030101010101" pitchFamily="2" charset="-122"/>
              </a:rPr>
              <a:t>软件工程方法</a:t>
            </a:r>
            <a:r>
              <a:rPr lang="zh-CN" altLang="en-US" sz="1800" dirty="0" smtClean="0">
                <a:ea typeface="宋体" panose="02010600030101010101" pitchFamily="2" charset="-122"/>
              </a:rPr>
              <a:t>？</a:t>
            </a:r>
            <a:r>
              <a:rPr lang="en-US" altLang="zh-CN" sz="1800" dirty="0" smtClean="0">
                <a:solidFill>
                  <a:srgbClr val="4D4D4D"/>
                </a:solidFill>
                <a:latin typeface="微软雅黑" panose="020B0503020204020204" pitchFamily="34" charset="-122"/>
              </a:rPr>
              <a:t> ◎</a:t>
            </a:r>
            <a:r>
              <a:rPr lang="en-GB" altLang="zh-CN" sz="1800" dirty="0">
                <a:ea typeface="宋体" panose="02010600030101010101" pitchFamily="2" charset="-122"/>
              </a:rPr>
              <a:t> CASE (Computer-Aided Software Engineering)</a:t>
            </a:r>
            <a:r>
              <a:rPr lang="en-US" altLang="zh-CN" sz="1800" dirty="0">
                <a:ea typeface="宋体" panose="02010600030101010101" pitchFamily="2" charset="-122"/>
              </a:rPr>
              <a:t> </a:t>
            </a:r>
            <a:r>
              <a:rPr lang="en-US" altLang="zh-CN" sz="1800" dirty="0" smtClean="0">
                <a:solidFill>
                  <a:srgbClr val="4D4D4D"/>
                </a:solidFill>
                <a:latin typeface="微软雅黑" panose="020B0503020204020204" pitchFamily="34" charset="-122"/>
              </a:rPr>
              <a:t>◎</a:t>
            </a:r>
            <a:r>
              <a:rPr lang="zh-CN" altLang="en-US" sz="1800" dirty="0">
                <a:ea typeface="宋体" panose="02010600030101010101" pitchFamily="2" charset="-122"/>
              </a:rPr>
              <a:t>一个好的软件的特质是</a:t>
            </a:r>
            <a:r>
              <a:rPr lang="zh-CN" altLang="en-US" sz="1800" dirty="0" smtClean="0">
                <a:ea typeface="宋体" panose="02010600030101010101" pitchFamily="2" charset="-122"/>
              </a:rPr>
              <a:t>什么</a:t>
            </a:r>
            <a:r>
              <a:rPr lang="en-US" altLang="zh-CN" sz="1800" dirty="0" smtClean="0">
                <a:solidFill>
                  <a:srgbClr val="4D4D4D"/>
                </a:solidFill>
                <a:latin typeface="微软雅黑" panose="020B0503020204020204" pitchFamily="34" charset="-122"/>
              </a:rPr>
              <a:t>◎</a:t>
            </a:r>
            <a:r>
              <a:rPr lang="zh-CN" altLang="en-US" sz="1800" dirty="0">
                <a:ea typeface="宋体" panose="02010600030101010101" pitchFamily="2" charset="-122"/>
              </a:rPr>
              <a:t>软件工程所面临的关键挑战是</a:t>
            </a:r>
            <a:r>
              <a:rPr lang="zh-CN" altLang="en-US" sz="1800" dirty="0" smtClean="0">
                <a:ea typeface="宋体" panose="02010600030101010101" pitchFamily="2" charset="-122"/>
              </a:rPr>
              <a:t>什么</a:t>
            </a:r>
            <a:endParaRPr lang="en-GB" altLang="zh-CN" sz="1800" dirty="0">
              <a:ea typeface="宋体" panose="02010600030101010101" pitchFamily="2" charset="-122"/>
            </a:endParaRPr>
          </a:p>
        </p:txBody>
      </p:sp>
    </p:spTree>
  </p:cSld>
  <p:clrMapOvr>
    <a:masterClrMapping/>
  </p:clrMapOvr>
  <p:transition spd="slow" advTm="10224">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wheel(1)">
                                      <p:cBhvr>
                                        <p:cTn id="7" dur="2000"/>
                                        <p:tgtEl>
                                          <p:spTgt spid="11266"/>
                                        </p:tgtEl>
                                      </p:cBhvr>
                                    </p:animEffect>
                                  </p:childTnLst>
                                </p:cTn>
                              </p:par>
                            </p:childTnLst>
                          </p:cTn>
                        </p:par>
                        <p:par>
                          <p:cTn id="8" fill="hold" nodeType="afterGroup">
                            <p:stCondLst>
                              <p:cond delay="2000"/>
                            </p:stCondLst>
                            <p:childTnLst>
                              <p:par>
                                <p:cTn id="9" presetID="31" presetClass="entr" presetSubtype="0" fill="hold" grpId="0" nodeType="afterEffect">
                                  <p:stCondLst>
                                    <p:cond delay="0"/>
                                  </p:stCondLst>
                                  <p:childTnLst>
                                    <p:set>
                                      <p:cBhvr>
                                        <p:cTn id="10" dur="1" fill="hold">
                                          <p:stCondLst>
                                            <p:cond delay="0"/>
                                          </p:stCondLst>
                                        </p:cTn>
                                        <p:tgtEl>
                                          <p:spTgt spid="11270"/>
                                        </p:tgtEl>
                                        <p:attrNameLst>
                                          <p:attrName>style.visibility</p:attrName>
                                        </p:attrNameLst>
                                      </p:cBhvr>
                                      <p:to>
                                        <p:strVal val="visible"/>
                                      </p:to>
                                    </p:set>
                                    <p:anim calcmode="lin" valueType="num">
                                      <p:cBhvr>
                                        <p:cTn id="11" dur="500" fill="hold"/>
                                        <p:tgtEl>
                                          <p:spTgt spid="11270"/>
                                        </p:tgtEl>
                                        <p:attrNameLst>
                                          <p:attrName>ppt_w</p:attrName>
                                        </p:attrNameLst>
                                      </p:cBhvr>
                                      <p:tavLst>
                                        <p:tav tm="0">
                                          <p:val>
                                            <p:fltVal val="0"/>
                                          </p:val>
                                        </p:tav>
                                        <p:tav tm="100000">
                                          <p:val>
                                            <p:strVal val="#ppt_w"/>
                                          </p:val>
                                        </p:tav>
                                      </p:tavLst>
                                    </p:anim>
                                    <p:anim calcmode="lin" valueType="num">
                                      <p:cBhvr>
                                        <p:cTn id="12" dur="500" fill="hold"/>
                                        <p:tgtEl>
                                          <p:spTgt spid="11270"/>
                                        </p:tgtEl>
                                        <p:attrNameLst>
                                          <p:attrName>ppt_h</p:attrName>
                                        </p:attrNameLst>
                                      </p:cBhvr>
                                      <p:tavLst>
                                        <p:tav tm="0">
                                          <p:val>
                                            <p:fltVal val="0"/>
                                          </p:val>
                                        </p:tav>
                                        <p:tav tm="100000">
                                          <p:val>
                                            <p:strVal val="#ppt_h"/>
                                          </p:val>
                                        </p:tav>
                                      </p:tavLst>
                                    </p:anim>
                                    <p:anim calcmode="lin" valueType="num">
                                      <p:cBhvr>
                                        <p:cTn id="13" dur="500" fill="hold"/>
                                        <p:tgtEl>
                                          <p:spTgt spid="11270"/>
                                        </p:tgtEl>
                                        <p:attrNameLst>
                                          <p:attrName>style.rotation</p:attrName>
                                        </p:attrNameLst>
                                      </p:cBhvr>
                                      <p:tavLst>
                                        <p:tav tm="0">
                                          <p:val>
                                            <p:fltVal val="90"/>
                                          </p:val>
                                        </p:tav>
                                        <p:tav tm="100000">
                                          <p:val>
                                            <p:fltVal val="0"/>
                                          </p:val>
                                        </p:tav>
                                      </p:tavLst>
                                    </p:anim>
                                    <p:animEffect transition="in" filter="fade">
                                      <p:cBhvr>
                                        <p:cTn id="14" dur="500"/>
                                        <p:tgtEl>
                                          <p:spTgt spid="11270"/>
                                        </p:tgtEl>
                                      </p:cBhvr>
                                    </p:animEffect>
                                  </p:childTnLst>
                                </p:cTn>
                              </p:par>
                            </p:childTnLst>
                          </p:cTn>
                        </p:par>
                        <p:par>
                          <p:cTn id="15" fill="hold" nodeType="afterGroup">
                            <p:stCondLst>
                              <p:cond delay="2500"/>
                            </p:stCondLst>
                            <p:childTnLst>
                              <p:par>
                                <p:cTn id="16" presetID="1" presetClass="entr" presetSubtype="0" fill="hold" grpId="0" nodeType="afterEffect">
                                  <p:stCondLst>
                                    <p:cond delay="0"/>
                                  </p:stCondLst>
                                  <p:childTnLst>
                                    <p:set>
                                      <p:cBhvr>
                                        <p:cTn id="17" dur="1" fill="hold">
                                          <p:stCondLst>
                                            <p:cond delay="0"/>
                                          </p:stCondLst>
                                        </p:cTn>
                                        <p:tgtEl>
                                          <p:spTgt spid="11269"/>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1268"/>
                                        </p:tgtEl>
                                        <p:attrNameLst>
                                          <p:attrName>style.visibility</p:attrName>
                                        </p:attrNameLst>
                                      </p:cBhvr>
                                      <p:to>
                                        <p:strVal val="visible"/>
                                      </p:to>
                                    </p:set>
                                  </p:childTnLst>
                                </p:cTn>
                              </p:par>
                            </p:childTnLst>
                          </p:cTn>
                        </p:par>
                        <p:par>
                          <p:cTn id="20" fill="hold" nodeType="afterGroup">
                            <p:stCondLst>
                              <p:cond delay="2501"/>
                            </p:stCondLst>
                            <p:childTnLst>
                              <p:par>
                                <p:cTn id="21" presetID="37" presetClass="path" presetSubtype="0" accel="50000" decel="50000" fill="hold" grpId="1" nodeType="afterEffect">
                                  <p:stCondLst>
                                    <p:cond delay="0"/>
                                  </p:stCondLst>
                                  <p:childTnLst>
                                    <p:animMotion origin="layout" path="M -3.88889E-6 4.48659E-6 L -0.00434 0.05064 L -0.02378 0.10846 C -0.03593 0.12696 -0.05625 0.15124 -0.07465 0.16396 C -0.09305 0.17668 -0.11302 0.18524 -0.13385 0.18455 C -0.16302 0.19102 -0.18246 0.17183 -0.2 0.16003 C -0.21805 0.14824 -0.23073 0.13159 -0.24166 0.11424 L -0.26562 0.05666 L -0.26961 4.48659E-6 " pathEditMode="relative" rAng="0" ptsTypes="FAfafaFAF">
                                      <p:cBhvr>
                                        <p:cTn id="22" dur="2000" spd="-99800" fill="hold"/>
                                        <p:tgtEl>
                                          <p:spTgt spid="11268"/>
                                        </p:tgtEl>
                                        <p:attrNameLst>
                                          <p:attrName>ppt_x,ppt_y</p:attrName>
                                        </p:attrNameLst>
                                      </p:cBhvr>
                                      <p:rCtr x="-13300" y="9600"/>
                                    </p:animMotion>
                                  </p:childTnLst>
                                </p:cTn>
                              </p:par>
                              <p:par>
                                <p:cTn id="23" presetID="22" presetClass="entr" presetSubtype="8" fill="hold" grpId="0" nodeType="withEffect">
                                  <p:stCondLst>
                                    <p:cond delay="0"/>
                                  </p:stCondLst>
                                  <p:childTnLst>
                                    <p:set>
                                      <p:cBhvr>
                                        <p:cTn id="24" dur="1" fill="hold">
                                          <p:stCondLst>
                                            <p:cond delay="0"/>
                                          </p:stCondLst>
                                        </p:cTn>
                                        <p:tgtEl>
                                          <p:spTgt spid="11267"/>
                                        </p:tgtEl>
                                        <p:attrNameLst>
                                          <p:attrName>style.visibility</p:attrName>
                                        </p:attrNameLst>
                                      </p:cBhvr>
                                      <p:to>
                                        <p:strVal val="visible"/>
                                      </p:to>
                                    </p:set>
                                    <p:animEffect transition="in" filter="wipe(left)">
                                      <p:cBhvr>
                                        <p:cTn id="25" dur="2000"/>
                                        <p:tgtEl>
                                          <p:spTgt spid="11267"/>
                                        </p:tgtEl>
                                      </p:cBhvr>
                                    </p:animEffect>
                                  </p:childTnLst>
                                </p:cTn>
                              </p:par>
                            </p:childTnLst>
                          </p:cTn>
                        </p:par>
                        <p:par>
                          <p:cTn id="26" fill="hold" nodeType="afterGroup">
                            <p:stCondLst>
                              <p:cond delay="4501"/>
                            </p:stCondLst>
                            <p:childTnLst>
                              <p:par>
                                <p:cTn id="27" presetID="31" presetClass="entr" presetSubtype="0" fill="hold" nodeType="afterEffect">
                                  <p:stCondLst>
                                    <p:cond delay="0"/>
                                  </p:stCondLst>
                                  <p:childTnLst>
                                    <p:set>
                                      <p:cBhvr>
                                        <p:cTn id="28" dur="1" fill="hold">
                                          <p:stCondLst>
                                            <p:cond delay="0"/>
                                          </p:stCondLst>
                                        </p:cTn>
                                        <p:tgtEl>
                                          <p:spTgt spid="11271"/>
                                        </p:tgtEl>
                                        <p:attrNameLst>
                                          <p:attrName>style.visibility</p:attrName>
                                        </p:attrNameLst>
                                      </p:cBhvr>
                                      <p:to>
                                        <p:strVal val="visible"/>
                                      </p:to>
                                    </p:set>
                                    <p:anim calcmode="lin" valueType="num">
                                      <p:cBhvr>
                                        <p:cTn id="29" dur="500" fill="hold"/>
                                        <p:tgtEl>
                                          <p:spTgt spid="11271"/>
                                        </p:tgtEl>
                                        <p:attrNameLst>
                                          <p:attrName>ppt_w</p:attrName>
                                        </p:attrNameLst>
                                      </p:cBhvr>
                                      <p:tavLst>
                                        <p:tav tm="0">
                                          <p:val>
                                            <p:fltVal val="0"/>
                                          </p:val>
                                        </p:tav>
                                        <p:tav tm="100000">
                                          <p:val>
                                            <p:strVal val="#ppt_w"/>
                                          </p:val>
                                        </p:tav>
                                      </p:tavLst>
                                    </p:anim>
                                    <p:anim calcmode="lin" valueType="num">
                                      <p:cBhvr>
                                        <p:cTn id="30" dur="500" fill="hold"/>
                                        <p:tgtEl>
                                          <p:spTgt spid="11271"/>
                                        </p:tgtEl>
                                        <p:attrNameLst>
                                          <p:attrName>ppt_h</p:attrName>
                                        </p:attrNameLst>
                                      </p:cBhvr>
                                      <p:tavLst>
                                        <p:tav tm="0">
                                          <p:val>
                                            <p:fltVal val="0"/>
                                          </p:val>
                                        </p:tav>
                                        <p:tav tm="100000">
                                          <p:val>
                                            <p:strVal val="#ppt_h"/>
                                          </p:val>
                                        </p:tav>
                                      </p:tavLst>
                                    </p:anim>
                                    <p:anim calcmode="lin" valueType="num">
                                      <p:cBhvr>
                                        <p:cTn id="31" dur="500" fill="hold"/>
                                        <p:tgtEl>
                                          <p:spTgt spid="11271"/>
                                        </p:tgtEl>
                                        <p:attrNameLst>
                                          <p:attrName>style.rotation</p:attrName>
                                        </p:attrNameLst>
                                      </p:cBhvr>
                                      <p:tavLst>
                                        <p:tav tm="0">
                                          <p:val>
                                            <p:fltVal val="90"/>
                                          </p:val>
                                        </p:tav>
                                        <p:tav tm="100000">
                                          <p:val>
                                            <p:fltVal val="0"/>
                                          </p:val>
                                        </p:tav>
                                      </p:tavLst>
                                    </p:anim>
                                    <p:animEffect transition="in" filter="fade">
                                      <p:cBhvr>
                                        <p:cTn id="32" dur="500"/>
                                        <p:tgtEl>
                                          <p:spTgt spid="11271"/>
                                        </p:tgtEl>
                                      </p:cBhvr>
                                    </p:animEffect>
                                  </p:childTnLst>
                                </p:cTn>
                              </p:par>
                            </p:childTnLst>
                          </p:cTn>
                        </p:par>
                        <p:par>
                          <p:cTn id="33" fill="hold" nodeType="afterGroup">
                            <p:stCondLst>
                              <p:cond delay="5001"/>
                            </p:stCondLst>
                            <p:childTnLst>
                              <p:par>
                                <p:cTn id="34" presetID="41" presetClass="entr" presetSubtype="0" fill="hold" grpId="0" nodeType="afterEffect">
                                  <p:stCondLst>
                                    <p:cond delay="0"/>
                                  </p:stCondLst>
                                  <p:iterate type="lt">
                                    <p:tmPct val="10000"/>
                                  </p:iterate>
                                  <p:childTnLst>
                                    <p:set>
                                      <p:cBhvr>
                                        <p:cTn id="35" dur="1" fill="hold">
                                          <p:stCondLst>
                                            <p:cond delay="0"/>
                                          </p:stCondLst>
                                        </p:cTn>
                                        <p:tgtEl>
                                          <p:spTgt spid="11272"/>
                                        </p:tgtEl>
                                        <p:attrNameLst>
                                          <p:attrName>style.visibility</p:attrName>
                                        </p:attrNameLst>
                                      </p:cBhvr>
                                      <p:to>
                                        <p:strVal val="visible"/>
                                      </p:to>
                                    </p:set>
                                    <p:anim calcmode="lin" valueType="num">
                                      <p:cBhvr>
                                        <p:cTn id="36" dur="500" fill="hold"/>
                                        <p:tgtEl>
                                          <p:spTgt spid="11272"/>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11272"/>
                                        </p:tgtEl>
                                        <p:attrNameLst>
                                          <p:attrName>ppt_y</p:attrName>
                                        </p:attrNameLst>
                                      </p:cBhvr>
                                      <p:tavLst>
                                        <p:tav tm="0">
                                          <p:val>
                                            <p:strVal val="#ppt_y"/>
                                          </p:val>
                                        </p:tav>
                                        <p:tav tm="100000">
                                          <p:val>
                                            <p:strVal val="#ppt_y"/>
                                          </p:val>
                                        </p:tav>
                                      </p:tavLst>
                                    </p:anim>
                                    <p:anim calcmode="lin" valueType="num">
                                      <p:cBhvr>
                                        <p:cTn id="38" dur="500" fill="hold"/>
                                        <p:tgtEl>
                                          <p:spTgt spid="11272"/>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11272"/>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11272"/>
                                        </p:tgtEl>
                                      </p:cBhvr>
                                    </p:animEffect>
                                  </p:childTnLst>
                                </p:cTn>
                              </p:par>
                            </p:childTnLst>
                          </p:cTn>
                        </p:par>
                        <p:par>
                          <p:cTn id="41" fill="hold" nodeType="afterGroup">
                            <p:stCondLst>
                              <p:cond delay="5751"/>
                            </p:stCondLst>
                            <p:childTnLst>
                              <p:par>
                                <p:cTn id="42" presetID="22" presetClass="entr" presetSubtype="1" fill="hold" grpId="0" nodeType="afterEffect">
                                  <p:stCondLst>
                                    <p:cond delay="0"/>
                                  </p:stCondLst>
                                  <p:childTnLst>
                                    <p:set>
                                      <p:cBhvr>
                                        <p:cTn id="43" dur="1" fill="hold">
                                          <p:stCondLst>
                                            <p:cond delay="0"/>
                                          </p:stCondLst>
                                        </p:cTn>
                                        <p:tgtEl>
                                          <p:spTgt spid="11273"/>
                                        </p:tgtEl>
                                        <p:attrNameLst>
                                          <p:attrName>style.visibility</p:attrName>
                                        </p:attrNameLst>
                                      </p:cBhvr>
                                      <p:to>
                                        <p:strVal val="visible"/>
                                      </p:to>
                                    </p:set>
                                    <p:animEffect transition="in" filter="wipe(up)">
                                      <p:cBhvr>
                                        <p:cTn id="44" dur="500"/>
                                        <p:tgtEl>
                                          <p:spTgt spid="11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 grpId="0" animBg="1" autoUpdateAnimBg="0"/>
      <p:bldP spid="11267" grpId="0" animBg="1"/>
      <p:bldP spid="11268" grpId="0" animBg="1" autoUpdateAnimBg="0"/>
      <p:bldP spid="11268" grpId="1" animBg="1" autoUpdateAnimBg="0"/>
      <p:bldP spid="11269" grpId="0" animBg="1" autoUpdateAnimBg="0"/>
      <p:bldP spid="11270" grpId="0" autoUpdateAnimBg="0"/>
      <p:bldP spid="11272" grpId="0" autoUpdateAnimBg="0"/>
      <p:bldP spid="11273"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Oval 5"/>
          <p:cNvSpPr>
            <a:spLocks noChangeArrowheads="1"/>
          </p:cNvSpPr>
          <p:nvPr/>
        </p:nvSpPr>
        <p:spPr bwMode="auto">
          <a:xfrm>
            <a:off x="3446463" y="1339850"/>
            <a:ext cx="2255837" cy="2265363"/>
          </a:xfrm>
          <a:prstGeom prst="ellipse">
            <a:avLst/>
          </a:prstGeom>
          <a:solidFill>
            <a:srgbClr val="4E4B4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C00000"/>
              </a:solidFill>
              <a:ea typeface="宋体" panose="02010600030101010101" pitchFamily="2" charset="-122"/>
            </a:endParaRPr>
          </a:p>
        </p:txBody>
      </p:sp>
      <p:sp>
        <p:nvSpPr>
          <p:cNvPr id="15363" name="Freeform 8"/>
          <p:cNvSpPr>
            <a:spLocks/>
          </p:cNvSpPr>
          <p:nvPr/>
        </p:nvSpPr>
        <p:spPr bwMode="auto">
          <a:xfrm>
            <a:off x="3335338" y="2462213"/>
            <a:ext cx="2478087" cy="1254125"/>
          </a:xfrm>
          <a:custGeom>
            <a:avLst/>
            <a:gdLst>
              <a:gd name="T0" fmla="*/ 1549562246 w 3963"/>
              <a:gd name="T1" fmla="*/ 0 h 1997"/>
              <a:gd name="T2" fmla="*/ 1549562246 w 3963"/>
              <a:gd name="T3" fmla="*/ 6310189 h 1997"/>
              <a:gd name="T4" fmla="*/ 774976531 w 3963"/>
              <a:gd name="T5" fmla="*/ 787596152 h 1997"/>
              <a:gd name="T6" fmla="*/ 0 w 3963"/>
              <a:gd name="T7" fmla="*/ 6310189 h 19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963" h="1997">
                <a:moveTo>
                  <a:pt x="3963" y="0"/>
                </a:moveTo>
                <a:cubicBezTo>
                  <a:pt x="3963" y="5"/>
                  <a:pt x="3963" y="11"/>
                  <a:pt x="3963" y="16"/>
                </a:cubicBezTo>
                <a:cubicBezTo>
                  <a:pt x="3963" y="1110"/>
                  <a:pt x="3076" y="1997"/>
                  <a:pt x="1982" y="1997"/>
                </a:cubicBezTo>
                <a:cubicBezTo>
                  <a:pt x="888" y="1997"/>
                  <a:pt x="0" y="1110"/>
                  <a:pt x="0" y="16"/>
                </a:cubicBezTo>
              </a:path>
            </a:pathLst>
          </a:custGeom>
          <a:noFill/>
          <a:ln w="8" cap="flat" cmpd="sng">
            <a:solidFill>
              <a:srgbClr val="4E4B49"/>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64" name="Oval 9"/>
          <p:cNvSpPr>
            <a:spLocks noChangeArrowheads="1"/>
          </p:cNvSpPr>
          <p:nvPr/>
        </p:nvSpPr>
        <p:spPr bwMode="auto">
          <a:xfrm>
            <a:off x="5743575" y="2379663"/>
            <a:ext cx="139700" cy="139700"/>
          </a:xfrm>
          <a:prstGeom prst="ellipse">
            <a:avLst/>
          </a:prstGeom>
          <a:solidFill>
            <a:srgbClr val="EB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C00000"/>
              </a:solidFill>
              <a:ea typeface="宋体" panose="02010600030101010101" pitchFamily="2" charset="-122"/>
            </a:endParaRPr>
          </a:p>
        </p:txBody>
      </p:sp>
      <p:sp>
        <p:nvSpPr>
          <p:cNvPr id="15365" name="Oval 10"/>
          <p:cNvSpPr>
            <a:spLocks noChangeArrowheads="1"/>
          </p:cNvSpPr>
          <p:nvPr/>
        </p:nvSpPr>
        <p:spPr bwMode="auto">
          <a:xfrm>
            <a:off x="3263900" y="2379663"/>
            <a:ext cx="138113" cy="139700"/>
          </a:xfrm>
          <a:prstGeom prst="ellipse">
            <a:avLst/>
          </a:prstGeom>
          <a:solidFill>
            <a:srgbClr val="EB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C00000"/>
              </a:solidFill>
              <a:ea typeface="宋体" panose="02010600030101010101" pitchFamily="2" charset="-122"/>
            </a:endParaRPr>
          </a:p>
        </p:txBody>
      </p:sp>
      <p:sp>
        <p:nvSpPr>
          <p:cNvPr id="15366" name="TextBox 13"/>
          <p:cNvSpPr txBox="1">
            <a:spLocks noChangeArrowheads="1"/>
          </p:cNvSpPr>
          <p:nvPr/>
        </p:nvSpPr>
        <p:spPr bwMode="auto">
          <a:xfrm>
            <a:off x="3767138" y="1592263"/>
            <a:ext cx="1611312"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0000">
                <a:solidFill>
                  <a:srgbClr val="F8F8F8"/>
                </a:solidFill>
                <a:ea typeface="宋体" panose="02010600030101010101" pitchFamily="2" charset="-122"/>
              </a:rPr>
              <a:t>02</a:t>
            </a:r>
            <a:endParaRPr lang="zh-CN" altLang="en-US" sz="10000">
              <a:solidFill>
                <a:srgbClr val="F8F8F8"/>
              </a:solidFill>
              <a:ea typeface="宋体" panose="02010600030101010101" pitchFamily="2" charset="-122"/>
            </a:endParaRPr>
          </a:p>
        </p:txBody>
      </p:sp>
      <p:cxnSp>
        <p:nvCxnSpPr>
          <p:cNvPr id="15367" name="直接连接符 15"/>
          <p:cNvCxnSpPr>
            <a:cxnSpLocks noChangeShapeType="1"/>
          </p:cNvCxnSpPr>
          <p:nvPr/>
        </p:nvCxnSpPr>
        <p:spPr bwMode="auto">
          <a:xfrm>
            <a:off x="1620838" y="4111625"/>
            <a:ext cx="5903912"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368" name="TextBox 17"/>
          <p:cNvSpPr txBox="1">
            <a:spLocks noChangeArrowheads="1"/>
          </p:cNvSpPr>
          <p:nvPr/>
        </p:nvSpPr>
        <p:spPr bwMode="auto">
          <a:xfrm>
            <a:off x="2628900" y="4297363"/>
            <a:ext cx="42883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200" dirty="0" smtClean="0">
                <a:solidFill>
                  <a:srgbClr val="C00000"/>
                </a:solidFill>
                <a:latin typeface="微软雅黑" panose="020B0503020204020204" pitchFamily="34" charset="-122"/>
              </a:rPr>
              <a:t>软件工程师的职业道德</a:t>
            </a:r>
            <a:endParaRPr lang="zh-CN" altLang="en-US" sz="3200" dirty="0">
              <a:solidFill>
                <a:srgbClr val="C00000"/>
              </a:solidFill>
              <a:latin typeface="微软雅黑" panose="020B0503020204020204" pitchFamily="34" charset="-122"/>
            </a:endParaRPr>
          </a:p>
        </p:txBody>
      </p:sp>
    </p:spTree>
    <p:extLst>
      <p:ext uri="{BB962C8B-B14F-4D97-AF65-F5344CB8AC3E}">
        <p14:creationId xmlns:p14="http://schemas.microsoft.com/office/powerpoint/2010/main" val="638139351"/>
      </p:ext>
    </p:extLst>
  </p:cSld>
  <p:clrMapOvr>
    <a:masterClrMapping/>
  </p:clrMapOvr>
  <p:transition spd="slow" advTm="10224">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wheel(1)">
                                      <p:cBhvr>
                                        <p:cTn id="7" dur="2000"/>
                                        <p:tgtEl>
                                          <p:spTgt spid="15362"/>
                                        </p:tgtEl>
                                      </p:cBhvr>
                                    </p:animEffect>
                                  </p:childTnLst>
                                </p:cTn>
                              </p:par>
                            </p:childTnLst>
                          </p:cTn>
                        </p:par>
                        <p:par>
                          <p:cTn id="8" fill="hold" nodeType="afterGroup">
                            <p:stCondLst>
                              <p:cond delay="2000"/>
                            </p:stCondLst>
                            <p:childTnLst>
                              <p:par>
                                <p:cTn id="9" presetID="31" presetClass="entr" presetSubtype="0" fill="hold" grpId="0" nodeType="afterEffect">
                                  <p:stCondLst>
                                    <p:cond delay="0"/>
                                  </p:stCondLst>
                                  <p:childTnLst>
                                    <p:set>
                                      <p:cBhvr>
                                        <p:cTn id="10" dur="1" fill="hold">
                                          <p:stCondLst>
                                            <p:cond delay="0"/>
                                          </p:stCondLst>
                                        </p:cTn>
                                        <p:tgtEl>
                                          <p:spTgt spid="15366"/>
                                        </p:tgtEl>
                                        <p:attrNameLst>
                                          <p:attrName>style.visibility</p:attrName>
                                        </p:attrNameLst>
                                      </p:cBhvr>
                                      <p:to>
                                        <p:strVal val="visible"/>
                                      </p:to>
                                    </p:set>
                                    <p:anim calcmode="lin" valueType="num">
                                      <p:cBhvr>
                                        <p:cTn id="11" dur="500" fill="hold"/>
                                        <p:tgtEl>
                                          <p:spTgt spid="15366"/>
                                        </p:tgtEl>
                                        <p:attrNameLst>
                                          <p:attrName>ppt_w</p:attrName>
                                        </p:attrNameLst>
                                      </p:cBhvr>
                                      <p:tavLst>
                                        <p:tav tm="0">
                                          <p:val>
                                            <p:fltVal val="0"/>
                                          </p:val>
                                        </p:tav>
                                        <p:tav tm="100000">
                                          <p:val>
                                            <p:strVal val="#ppt_w"/>
                                          </p:val>
                                        </p:tav>
                                      </p:tavLst>
                                    </p:anim>
                                    <p:anim calcmode="lin" valueType="num">
                                      <p:cBhvr>
                                        <p:cTn id="12" dur="500" fill="hold"/>
                                        <p:tgtEl>
                                          <p:spTgt spid="15366"/>
                                        </p:tgtEl>
                                        <p:attrNameLst>
                                          <p:attrName>ppt_h</p:attrName>
                                        </p:attrNameLst>
                                      </p:cBhvr>
                                      <p:tavLst>
                                        <p:tav tm="0">
                                          <p:val>
                                            <p:fltVal val="0"/>
                                          </p:val>
                                        </p:tav>
                                        <p:tav tm="100000">
                                          <p:val>
                                            <p:strVal val="#ppt_h"/>
                                          </p:val>
                                        </p:tav>
                                      </p:tavLst>
                                    </p:anim>
                                    <p:anim calcmode="lin" valueType="num">
                                      <p:cBhvr>
                                        <p:cTn id="13" dur="500" fill="hold"/>
                                        <p:tgtEl>
                                          <p:spTgt spid="15366"/>
                                        </p:tgtEl>
                                        <p:attrNameLst>
                                          <p:attrName>style.rotation</p:attrName>
                                        </p:attrNameLst>
                                      </p:cBhvr>
                                      <p:tavLst>
                                        <p:tav tm="0">
                                          <p:val>
                                            <p:fltVal val="90"/>
                                          </p:val>
                                        </p:tav>
                                        <p:tav tm="100000">
                                          <p:val>
                                            <p:fltVal val="0"/>
                                          </p:val>
                                        </p:tav>
                                      </p:tavLst>
                                    </p:anim>
                                    <p:animEffect transition="in" filter="fade">
                                      <p:cBhvr>
                                        <p:cTn id="14" dur="500"/>
                                        <p:tgtEl>
                                          <p:spTgt spid="15366"/>
                                        </p:tgtEl>
                                      </p:cBhvr>
                                    </p:animEffect>
                                  </p:childTnLst>
                                </p:cTn>
                              </p:par>
                            </p:childTnLst>
                          </p:cTn>
                        </p:par>
                        <p:par>
                          <p:cTn id="15" fill="hold" nodeType="afterGroup">
                            <p:stCondLst>
                              <p:cond delay="2500"/>
                            </p:stCondLst>
                            <p:childTnLst>
                              <p:par>
                                <p:cTn id="16" presetID="1" presetClass="entr" presetSubtype="0" fill="hold" grpId="0" nodeType="afterEffect">
                                  <p:stCondLst>
                                    <p:cond delay="0"/>
                                  </p:stCondLst>
                                  <p:childTnLst>
                                    <p:set>
                                      <p:cBhvr>
                                        <p:cTn id="17" dur="1" fill="hold">
                                          <p:stCondLst>
                                            <p:cond delay="0"/>
                                          </p:stCondLst>
                                        </p:cTn>
                                        <p:tgtEl>
                                          <p:spTgt spid="1536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5364"/>
                                        </p:tgtEl>
                                        <p:attrNameLst>
                                          <p:attrName>style.visibility</p:attrName>
                                        </p:attrNameLst>
                                      </p:cBhvr>
                                      <p:to>
                                        <p:strVal val="visible"/>
                                      </p:to>
                                    </p:set>
                                  </p:childTnLst>
                                </p:cTn>
                              </p:par>
                            </p:childTnLst>
                          </p:cTn>
                        </p:par>
                        <p:par>
                          <p:cTn id="20" fill="hold" nodeType="afterGroup">
                            <p:stCondLst>
                              <p:cond delay="2501"/>
                            </p:stCondLst>
                            <p:childTnLst>
                              <p:par>
                                <p:cTn id="21" presetID="37" presetClass="path" presetSubtype="0" accel="50000" decel="50000" fill="hold" grpId="1" nodeType="afterEffect">
                                  <p:stCondLst>
                                    <p:cond delay="0"/>
                                  </p:stCondLst>
                                  <p:childTnLst>
                                    <p:animMotion origin="layout" path="M -3.88889E-6 4.48659E-6 L -0.00434 0.05064 L -0.02378 0.10846 C -0.03593 0.12696 -0.05625 0.15124 -0.07465 0.16396 C -0.09305 0.17668 -0.11302 0.18524 -0.13385 0.18455 C -0.16302 0.19102 -0.18246 0.17183 -0.2 0.16003 C -0.21805 0.14824 -0.23073 0.13159 -0.24166 0.11424 L -0.26562 0.05666 L -0.26961 4.48659E-6 " pathEditMode="relative" rAng="0" ptsTypes="FAfafaFAF">
                                      <p:cBhvr>
                                        <p:cTn id="22" dur="2000" spd="-99800" fill="hold"/>
                                        <p:tgtEl>
                                          <p:spTgt spid="15364"/>
                                        </p:tgtEl>
                                        <p:attrNameLst>
                                          <p:attrName>ppt_x,ppt_y</p:attrName>
                                        </p:attrNameLst>
                                      </p:cBhvr>
                                      <p:rCtr x="-13300" y="9600"/>
                                    </p:animMotion>
                                  </p:childTnLst>
                                </p:cTn>
                              </p:par>
                              <p:par>
                                <p:cTn id="23" presetID="22" presetClass="entr" presetSubtype="8" fill="hold" grpId="0" nodeType="withEffect">
                                  <p:stCondLst>
                                    <p:cond delay="0"/>
                                  </p:stCondLst>
                                  <p:childTnLst>
                                    <p:set>
                                      <p:cBhvr>
                                        <p:cTn id="24" dur="1" fill="hold">
                                          <p:stCondLst>
                                            <p:cond delay="0"/>
                                          </p:stCondLst>
                                        </p:cTn>
                                        <p:tgtEl>
                                          <p:spTgt spid="15363"/>
                                        </p:tgtEl>
                                        <p:attrNameLst>
                                          <p:attrName>style.visibility</p:attrName>
                                        </p:attrNameLst>
                                      </p:cBhvr>
                                      <p:to>
                                        <p:strVal val="visible"/>
                                      </p:to>
                                    </p:set>
                                    <p:animEffect transition="in" filter="wipe(left)">
                                      <p:cBhvr>
                                        <p:cTn id="25" dur="2000"/>
                                        <p:tgtEl>
                                          <p:spTgt spid="15363"/>
                                        </p:tgtEl>
                                      </p:cBhvr>
                                    </p:animEffect>
                                  </p:childTnLst>
                                </p:cTn>
                              </p:par>
                            </p:childTnLst>
                          </p:cTn>
                        </p:par>
                        <p:par>
                          <p:cTn id="26" fill="hold" nodeType="afterGroup">
                            <p:stCondLst>
                              <p:cond delay="4501"/>
                            </p:stCondLst>
                            <p:childTnLst>
                              <p:par>
                                <p:cTn id="27" presetID="31" presetClass="entr" presetSubtype="0" fill="hold" nodeType="afterEffect">
                                  <p:stCondLst>
                                    <p:cond delay="0"/>
                                  </p:stCondLst>
                                  <p:childTnLst>
                                    <p:set>
                                      <p:cBhvr>
                                        <p:cTn id="28" dur="1" fill="hold">
                                          <p:stCondLst>
                                            <p:cond delay="0"/>
                                          </p:stCondLst>
                                        </p:cTn>
                                        <p:tgtEl>
                                          <p:spTgt spid="15367"/>
                                        </p:tgtEl>
                                        <p:attrNameLst>
                                          <p:attrName>style.visibility</p:attrName>
                                        </p:attrNameLst>
                                      </p:cBhvr>
                                      <p:to>
                                        <p:strVal val="visible"/>
                                      </p:to>
                                    </p:set>
                                    <p:anim calcmode="lin" valueType="num">
                                      <p:cBhvr>
                                        <p:cTn id="29" dur="500" fill="hold"/>
                                        <p:tgtEl>
                                          <p:spTgt spid="15367"/>
                                        </p:tgtEl>
                                        <p:attrNameLst>
                                          <p:attrName>ppt_w</p:attrName>
                                        </p:attrNameLst>
                                      </p:cBhvr>
                                      <p:tavLst>
                                        <p:tav tm="0">
                                          <p:val>
                                            <p:fltVal val="0"/>
                                          </p:val>
                                        </p:tav>
                                        <p:tav tm="100000">
                                          <p:val>
                                            <p:strVal val="#ppt_w"/>
                                          </p:val>
                                        </p:tav>
                                      </p:tavLst>
                                    </p:anim>
                                    <p:anim calcmode="lin" valueType="num">
                                      <p:cBhvr>
                                        <p:cTn id="30" dur="500" fill="hold"/>
                                        <p:tgtEl>
                                          <p:spTgt spid="15367"/>
                                        </p:tgtEl>
                                        <p:attrNameLst>
                                          <p:attrName>ppt_h</p:attrName>
                                        </p:attrNameLst>
                                      </p:cBhvr>
                                      <p:tavLst>
                                        <p:tav tm="0">
                                          <p:val>
                                            <p:fltVal val="0"/>
                                          </p:val>
                                        </p:tav>
                                        <p:tav tm="100000">
                                          <p:val>
                                            <p:strVal val="#ppt_h"/>
                                          </p:val>
                                        </p:tav>
                                      </p:tavLst>
                                    </p:anim>
                                    <p:anim calcmode="lin" valueType="num">
                                      <p:cBhvr>
                                        <p:cTn id="31" dur="500" fill="hold"/>
                                        <p:tgtEl>
                                          <p:spTgt spid="15367"/>
                                        </p:tgtEl>
                                        <p:attrNameLst>
                                          <p:attrName>style.rotation</p:attrName>
                                        </p:attrNameLst>
                                      </p:cBhvr>
                                      <p:tavLst>
                                        <p:tav tm="0">
                                          <p:val>
                                            <p:fltVal val="90"/>
                                          </p:val>
                                        </p:tav>
                                        <p:tav tm="100000">
                                          <p:val>
                                            <p:fltVal val="0"/>
                                          </p:val>
                                        </p:tav>
                                      </p:tavLst>
                                    </p:anim>
                                    <p:animEffect transition="in" filter="fade">
                                      <p:cBhvr>
                                        <p:cTn id="32" dur="500"/>
                                        <p:tgtEl>
                                          <p:spTgt spid="15367"/>
                                        </p:tgtEl>
                                      </p:cBhvr>
                                    </p:animEffect>
                                  </p:childTnLst>
                                </p:cTn>
                              </p:par>
                            </p:childTnLst>
                          </p:cTn>
                        </p:par>
                        <p:par>
                          <p:cTn id="33" fill="hold" nodeType="afterGroup">
                            <p:stCondLst>
                              <p:cond delay="5001"/>
                            </p:stCondLst>
                            <p:childTnLst>
                              <p:par>
                                <p:cTn id="34" presetID="41" presetClass="entr" presetSubtype="0" fill="hold" grpId="0" nodeType="afterEffect">
                                  <p:stCondLst>
                                    <p:cond delay="0"/>
                                  </p:stCondLst>
                                  <p:iterate type="lt">
                                    <p:tmPct val="10000"/>
                                  </p:iterate>
                                  <p:childTnLst>
                                    <p:set>
                                      <p:cBhvr>
                                        <p:cTn id="35" dur="1" fill="hold">
                                          <p:stCondLst>
                                            <p:cond delay="0"/>
                                          </p:stCondLst>
                                        </p:cTn>
                                        <p:tgtEl>
                                          <p:spTgt spid="15368"/>
                                        </p:tgtEl>
                                        <p:attrNameLst>
                                          <p:attrName>style.visibility</p:attrName>
                                        </p:attrNameLst>
                                      </p:cBhvr>
                                      <p:to>
                                        <p:strVal val="visible"/>
                                      </p:to>
                                    </p:set>
                                    <p:anim calcmode="lin" valueType="num">
                                      <p:cBhvr>
                                        <p:cTn id="36" dur="500" fill="hold"/>
                                        <p:tgtEl>
                                          <p:spTgt spid="15368"/>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15368"/>
                                        </p:tgtEl>
                                        <p:attrNameLst>
                                          <p:attrName>ppt_y</p:attrName>
                                        </p:attrNameLst>
                                      </p:cBhvr>
                                      <p:tavLst>
                                        <p:tav tm="0">
                                          <p:val>
                                            <p:strVal val="#ppt_y"/>
                                          </p:val>
                                        </p:tav>
                                        <p:tav tm="100000">
                                          <p:val>
                                            <p:strVal val="#ppt_y"/>
                                          </p:val>
                                        </p:tav>
                                      </p:tavLst>
                                    </p:anim>
                                    <p:anim calcmode="lin" valueType="num">
                                      <p:cBhvr>
                                        <p:cTn id="38" dur="500" fill="hold"/>
                                        <p:tgtEl>
                                          <p:spTgt spid="15368"/>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15368"/>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15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animBg="1" autoUpdateAnimBg="0"/>
      <p:bldP spid="15363" grpId="0" animBg="1"/>
      <p:bldP spid="15364" grpId="0" animBg="1" autoUpdateAnimBg="0"/>
      <p:bldP spid="15364" grpId="1" animBg="1" autoUpdateAnimBg="0"/>
      <p:bldP spid="15365" grpId="0" animBg="1" autoUpdateAnimBg="0"/>
      <p:bldP spid="15366" grpId="0" autoUpdateAnimBg="0"/>
      <p:bldP spid="15368"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5"/>
          <p:cNvSpPr>
            <a:spLocks noGrp="1" noChangeArrowheads="1"/>
          </p:cNvSpPr>
          <p:nvPr>
            <p:ph idx="1"/>
          </p:nvPr>
        </p:nvSpPr>
        <p:spPr>
          <a:xfrm>
            <a:off x="622215" y="1117849"/>
            <a:ext cx="7881938" cy="964704"/>
          </a:xfrm>
          <a:solidFill>
            <a:srgbClr val="FFFFFF"/>
          </a:solidFill>
        </p:spPr>
        <p:txBody>
          <a:bodyPr/>
          <a:lstStyle/>
          <a:p>
            <a:pPr eaLnBrk="1" hangingPunct="1"/>
            <a:r>
              <a:rPr lang="zh-CN" altLang="en-US" dirty="0" smtClean="0">
                <a:ea typeface="宋体" panose="02010600030101010101" pitchFamily="2" charset="-122"/>
              </a:rPr>
              <a:t>软件工程师们相较于其他技术工程师</a:t>
            </a:r>
            <a:r>
              <a:rPr lang="zh-CN" altLang="en-US" dirty="0">
                <a:ea typeface="宋体" panose="02010600030101010101" pitchFamily="2" charset="-122"/>
              </a:rPr>
              <a:t>承担</a:t>
            </a:r>
            <a:r>
              <a:rPr lang="zh-CN" altLang="en-US" dirty="0" smtClean="0">
                <a:ea typeface="宋体" panose="02010600030101010101" pitchFamily="2" charset="-122"/>
              </a:rPr>
              <a:t>了更广泛的责任。</a:t>
            </a:r>
            <a:endParaRPr lang="en-GB" altLang="zh-CN" dirty="0" smtClean="0">
              <a:ea typeface="宋体" panose="02010600030101010101" pitchFamily="2" charset="-122"/>
            </a:endParaRPr>
          </a:p>
          <a:p>
            <a:pPr eaLnBrk="1" hangingPunct="1"/>
            <a:r>
              <a:rPr lang="zh-CN" altLang="en-US" dirty="0" smtClean="0">
                <a:ea typeface="宋体" panose="02010600030101010101" pitchFamily="2" charset="-122"/>
              </a:rPr>
              <a:t>软件工程师必须坚持诚实正直的行为准则</a:t>
            </a:r>
            <a:endParaRPr lang="en-GB" altLang="zh-CN" dirty="0" smtClean="0">
              <a:ea typeface="宋体" panose="02010600030101010101" pitchFamily="2" charset="-122"/>
            </a:endParaRPr>
          </a:p>
        </p:txBody>
      </p:sp>
      <p:sp>
        <p:nvSpPr>
          <p:cNvPr id="56324" name="灯片编号占位符 5"/>
          <p:cNvSpPr>
            <a:spLocks noGrp="1"/>
          </p:cNvSpPr>
          <p:nvPr>
            <p:ph type="sldNum" sz="quarter" idx="4294967295"/>
          </p:nvPr>
        </p:nvSpPr>
        <p:spPr bwMode="auto">
          <a:xfrm>
            <a:off x="6554338" y="6131639"/>
            <a:ext cx="2133970" cy="33709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50000"/>
              <a:buFont typeface="Wingdings 2" panose="05020102010507070707" pitchFamily="18" charset="2"/>
              <a:buChar char=""/>
              <a:defRPr sz="2954">
                <a:solidFill>
                  <a:schemeClr val="tx1"/>
                </a:solidFill>
                <a:latin typeface="Cambria" panose="02040503050406030204" pitchFamily="18" charset="0"/>
              </a:defRPr>
            </a:lvl1pPr>
            <a:lvl2pPr marL="685891" indent="-263804">
              <a:spcBef>
                <a:spcPct val="20000"/>
              </a:spcBef>
              <a:buClr>
                <a:schemeClr val="accent2"/>
              </a:buClr>
              <a:buSzPct val="50000"/>
              <a:buFont typeface="Wingdings 2" panose="05020102010507070707" pitchFamily="18" charset="2"/>
              <a:buChar char="³"/>
              <a:defRPr sz="2585">
                <a:solidFill>
                  <a:schemeClr val="tx1"/>
                </a:solidFill>
                <a:latin typeface="Cambria" panose="02040503050406030204" pitchFamily="18" charset="0"/>
              </a:defRPr>
            </a:lvl2pPr>
            <a:lvl3pPr marL="1055218" indent="-211044">
              <a:spcBef>
                <a:spcPct val="20000"/>
              </a:spcBef>
              <a:buClr>
                <a:srgbClr val="7B9B57"/>
              </a:buClr>
              <a:buSzPct val="60000"/>
              <a:buFont typeface="Wingdings 2" panose="05020102010507070707" pitchFamily="18" charset="2"/>
              <a:buChar char="®"/>
              <a:defRPr sz="2216">
                <a:solidFill>
                  <a:schemeClr val="tx1"/>
                </a:solidFill>
                <a:latin typeface="Cambria" panose="02040503050406030204" pitchFamily="18" charset="0"/>
              </a:defRPr>
            </a:lvl3pPr>
            <a:lvl4pPr marL="1477305" indent="-211044">
              <a:spcBef>
                <a:spcPct val="20000"/>
              </a:spcBef>
              <a:buClr>
                <a:srgbClr val="8B7396"/>
              </a:buClr>
              <a:buSzPct val="45000"/>
              <a:buFont typeface="Wingdings 2" panose="05020102010507070707" pitchFamily="18" charset="2"/>
              <a:buChar char="¯"/>
              <a:defRPr sz="1846">
                <a:solidFill>
                  <a:schemeClr val="tx1"/>
                </a:solidFill>
                <a:latin typeface="Cambria" panose="02040503050406030204" pitchFamily="18" charset="0"/>
              </a:defRPr>
            </a:lvl4pPr>
            <a:lvl5pPr marL="1899392" indent="-211044">
              <a:spcBef>
                <a:spcPct val="20000"/>
              </a:spcBef>
              <a:buClr>
                <a:srgbClr val="E89A53"/>
              </a:buClr>
              <a:buFont typeface="Wingdings 2" panose="05020102010507070707" pitchFamily="18" charset="2"/>
              <a:buChar char=""/>
              <a:defRPr sz="1846">
                <a:solidFill>
                  <a:schemeClr val="tx1"/>
                </a:solidFill>
                <a:latin typeface="Cambria" panose="02040503050406030204" pitchFamily="18" charset="0"/>
              </a:defRPr>
            </a:lvl5pPr>
            <a:lvl6pPr marL="2321479"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6pPr>
            <a:lvl7pPr marL="2743566"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7pPr>
            <a:lvl8pPr marL="3165653"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8pPr>
            <a:lvl9pPr marL="3587740"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9pPr>
          </a:lstStyle>
          <a:p>
            <a:pPr>
              <a:spcBef>
                <a:spcPct val="0"/>
              </a:spcBef>
              <a:buClrTx/>
              <a:buSzTx/>
              <a:buFontTx/>
              <a:buNone/>
            </a:pPr>
            <a:fld id="{34E8D352-570F-4CB7-9B61-D56E8A016C26}" type="slidenum">
              <a:rPr lang="zh-CN" altLang="en-US" sz="1108">
                <a:solidFill>
                  <a:srgbClr val="898989"/>
                </a:solidFill>
                <a:latin typeface="Arial" panose="020B0604020202020204" pitchFamily="34" charset="0"/>
              </a:rPr>
              <a:pPr>
                <a:spcBef>
                  <a:spcPct val="0"/>
                </a:spcBef>
                <a:buClrTx/>
                <a:buSzTx/>
                <a:buFontTx/>
                <a:buNone/>
              </a:pPr>
              <a:t>31</a:t>
            </a:fld>
            <a:endParaRPr lang="zh-CN" altLang="en-US" sz="1108">
              <a:solidFill>
                <a:srgbClr val="898989"/>
              </a:solidFill>
              <a:latin typeface="Arial" panose="020B0604020202020204" pitchFamily="34" charset="0"/>
            </a:endParaRPr>
          </a:p>
        </p:txBody>
      </p:sp>
      <p:sp>
        <p:nvSpPr>
          <p:cNvPr id="5" name="TextBox 76"/>
          <p:cNvSpPr txBox="1">
            <a:spLocks noChangeArrowheads="1"/>
          </p:cNvSpPr>
          <p:nvPr/>
        </p:nvSpPr>
        <p:spPr bwMode="auto">
          <a:xfrm>
            <a:off x="539750" y="115888"/>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dirty="0" smtClean="0">
                <a:latin typeface="微软雅黑" panose="020B0503020204020204" pitchFamily="34" charset="-122"/>
              </a:rPr>
              <a:t>职业和道德上的责任</a:t>
            </a:r>
            <a:endParaRPr lang="en-US" altLang="zh-CN" sz="1800" baseline="30000" dirty="0">
              <a:latin typeface="微软雅黑" panose="020B0503020204020204" pitchFamily="34" charset="-122"/>
            </a:endParaRPr>
          </a:p>
        </p:txBody>
      </p:sp>
      <p:cxnSp>
        <p:nvCxnSpPr>
          <p:cNvPr id="6" name="直接连接符 46"/>
          <p:cNvCxnSpPr>
            <a:cxnSpLocks noChangeShapeType="1"/>
          </p:cNvCxnSpPr>
          <p:nvPr/>
        </p:nvCxnSpPr>
        <p:spPr bwMode="auto">
          <a:xfrm flipH="1">
            <a:off x="612776"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Rectangle 5"/>
          <p:cNvSpPr txBox="1">
            <a:spLocks noChangeArrowheads="1"/>
          </p:cNvSpPr>
          <p:nvPr/>
        </p:nvSpPr>
        <p:spPr bwMode="auto">
          <a:xfrm>
            <a:off x="379646" y="2348880"/>
            <a:ext cx="8688308" cy="3782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kern="1200">
                <a:solidFill>
                  <a:srgbClr val="4D4948"/>
                </a:solidFill>
                <a:latin typeface="+mn-lt"/>
                <a:ea typeface="+mn-ea"/>
                <a:cs typeface="+mn-cs"/>
              </a:defRPr>
            </a:lvl1pPr>
            <a:lvl2pPr marL="742950" indent="-285750" algn="l" rtl="0" eaLnBrk="0" fontAlgn="base" hangingPunct="0">
              <a:spcBef>
                <a:spcPct val="20000"/>
              </a:spcBef>
              <a:spcAft>
                <a:spcPct val="0"/>
              </a:spcAft>
              <a:buChar char="–"/>
              <a:defRPr sz="2000" kern="1200">
                <a:solidFill>
                  <a:srgbClr val="4D4948"/>
                </a:solidFill>
                <a:latin typeface="+mn-lt"/>
                <a:ea typeface="仿宋_GB2312" pitchFamily="1" charset="-122"/>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zh-CN" altLang="en-US" smtClean="0">
                <a:solidFill>
                  <a:srgbClr val="FF0000"/>
                </a:solidFill>
                <a:ea typeface="宋体" panose="02010600030101010101" pitchFamily="2" charset="-122"/>
              </a:rPr>
              <a:t>保密</a:t>
            </a:r>
            <a:endParaRPr lang="en-GB" altLang="zh-CN" smtClean="0">
              <a:solidFill>
                <a:srgbClr val="FF0000"/>
              </a:solidFill>
              <a:ea typeface="宋体" panose="02010600030101010101" pitchFamily="2" charset="-122"/>
            </a:endParaRPr>
          </a:p>
          <a:p>
            <a:pPr lvl="1" eaLnBrk="1" hangingPunct="1">
              <a:lnSpc>
                <a:spcPct val="90000"/>
              </a:lnSpc>
            </a:pPr>
            <a:r>
              <a:rPr lang="zh-CN" altLang="en-US" smtClean="0">
                <a:ea typeface="宋体" panose="02010600030101010101" pitchFamily="2" charset="-122"/>
              </a:rPr>
              <a:t>工程人员必须严格保守雇主或客户的机密，而不管是否签署了保密协议</a:t>
            </a:r>
            <a:endParaRPr lang="en-GB" altLang="zh-CN" smtClean="0">
              <a:ea typeface="宋体" panose="02010600030101010101" pitchFamily="2" charset="-122"/>
            </a:endParaRPr>
          </a:p>
          <a:p>
            <a:pPr eaLnBrk="1" hangingPunct="1">
              <a:lnSpc>
                <a:spcPct val="90000"/>
              </a:lnSpc>
            </a:pPr>
            <a:r>
              <a:rPr lang="zh-CN" altLang="en-US" smtClean="0">
                <a:solidFill>
                  <a:srgbClr val="FF0000"/>
                </a:solidFill>
                <a:ea typeface="宋体" panose="02010600030101010101" pitchFamily="2" charset="-122"/>
              </a:rPr>
              <a:t>工作能力</a:t>
            </a:r>
            <a:r>
              <a:rPr lang="en-GB" altLang="zh-CN" smtClean="0">
                <a:solidFill>
                  <a:srgbClr val="FF0000"/>
                </a:solidFill>
                <a:ea typeface="宋体" panose="02010600030101010101" pitchFamily="2" charset="-122"/>
              </a:rPr>
              <a:t> </a:t>
            </a:r>
          </a:p>
          <a:p>
            <a:pPr lvl="1" eaLnBrk="1" hangingPunct="1">
              <a:lnSpc>
                <a:spcPct val="90000"/>
              </a:lnSpc>
            </a:pPr>
            <a:r>
              <a:rPr lang="zh-CN" altLang="en-US" smtClean="0">
                <a:ea typeface="宋体" panose="02010600030101010101" pitchFamily="2" charset="-122"/>
              </a:rPr>
              <a:t>工程师应该实事求是地表述其工作能力，不应该接受超过自己能力范围的工作。</a:t>
            </a:r>
            <a:endParaRPr lang="en-US" altLang="zh-CN" smtClean="0">
              <a:ea typeface="宋体" panose="02010600030101010101" pitchFamily="2" charset="-122"/>
            </a:endParaRPr>
          </a:p>
          <a:p>
            <a:pPr eaLnBrk="1" hangingPunct="1">
              <a:lnSpc>
                <a:spcPct val="90000"/>
              </a:lnSpc>
            </a:pPr>
            <a:r>
              <a:rPr lang="zh-CN" altLang="en-US" smtClean="0">
                <a:solidFill>
                  <a:srgbClr val="FF0000"/>
                </a:solidFill>
                <a:ea typeface="宋体" panose="02010600030101010101" pitchFamily="2" charset="-122"/>
              </a:rPr>
              <a:t>知识产权</a:t>
            </a:r>
            <a:endParaRPr lang="en-US" altLang="zh-CN" smtClean="0">
              <a:solidFill>
                <a:srgbClr val="FF0000"/>
              </a:solidFill>
              <a:ea typeface="宋体" panose="02010600030101010101" pitchFamily="2" charset="-122"/>
            </a:endParaRPr>
          </a:p>
          <a:p>
            <a:pPr lvl="1" eaLnBrk="1" hangingPunct="1">
              <a:lnSpc>
                <a:spcPct val="90000"/>
              </a:lnSpc>
            </a:pPr>
            <a:r>
              <a:rPr lang="zh-CN" altLang="en-US" smtClean="0">
                <a:ea typeface="宋体" panose="02010600030101010101" pitchFamily="2" charset="-122"/>
              </a:rPr>
              <a:t>工程人员应当知晓专利权、软著权使用的法律规约，保护客户的知识产权</a:t>
            </a:r>
            <a:endParaRPr lang="en-US" altLang="zh-CN" smtClean="0">
              <a:ea typeface="宋体" panose="02010600030101010101" pitchFamily="2" charset="-122"/>
            </a:endParaRPr>
          </a:p>
          <a:p>
            <a:pPr eaLnBrk="1" hangingPunct="1">
              <a:lnSpc>
                <a:spcPct val="90000"/>
              </a:lnSpc>
            </a:pPr>
            <a:r>
              <a:rPr lang="zh-CN" altLang="en-US" smtClean="0">
                <a:solidFill>
                  <a:srgbClr val="FF0000"/>
                </a:solidFill>
                <a:ea typeface="宋体" panose="02010600030101010101" pitchFamily="2" charset="-122"/>
              </a:rPr>
              <a:t>计算机滥用</a:t>
            </a:r>
            <a:endParaRPr lang="en-US" altLang="zh-CN" smtClean="0">
              <a:solidFill>
                <a:srgbClr val="FF0000"/>
              </a:solidFill>
              <a:ea typeface="宋体" panose="02010600030101010101" pitchFamily="2" charset="-122"/>
            </a:endParaRPr>
          </a:p>
          <a:p>
            <a:pPr lvl="1" eaLnBrk="1" hangingPunct="1">
              <a:lnSpc>
                <a:spcPct val="90000"/>
              </a:lnSpc>
            </a:pPr>
            <a:r>
              <a:rPr lang="zh-CN" altLang="en-US" smtClean="0">
                <a:ea typeface="宋体" panose="02010600030101010101" pitchFamily="2" charset="-122"/>
              </a:rPr>
              <a:t>软件工程师不应该运用自己的技能滥用他人的计算机。</a:t>
            </a:r>
            <a:endParaRPr lang="en-GB" altLang="zh-CN" dirty="0" smtClean="0">
              <a:ea typeface="宋体" panose="02010600030101010101" pitchFamily="2" charset="-122"/>
            </a:endParaRPr>
          </a:p>
        </p:txBody>
      </p:sp>
    </p:spTree>
    <p:extLst>
      <p:ext uri="{BB962C8B-B14F-4D97-AF65-F5344CB8AC3E}">
        <p14:creationId xmlns:p14="http://schemas.microsoft.com/office/powerpoint/2010/main" val="2076447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300" fill="hold"/>
                                        <p:tgtEl>
                                          <p:spTgt spid="7"/>
                                        </p:tgtEl>
                                        <p:attrNameLst>
                                          <p:attrName>ppt_x</p:attrName>
                                        </p:attrNameLst>
                                      </p:cBhvr>
                                      <p:tavLst>
                                        <p:tav tm="0">
                                          <p:val>
                                            <p:strVal val="0-#ppt_w/2"/>
                                          </p:val>
                                        </p:tav>
                                        <p:tav tm="100000">
                                          <p:val>
                                            <p:strVal val="#ppt_x"/>
                                          </p:val>
                                        </p:tav>
                                      </p:tavLst>
                                    </p:anim>
                                    <p:anim calcmode="lin" valueType="num">
                                      <p:cBhvr additive="base">
                                        <p:cTn id="8" dur="3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5"/>
                                        </p:tgtEl>
                                        <p:attrNameLst>
                                          <p:attrName>style.visibility</p:attrName>
                                        </p:attrNameLst>
                                      </p:cBhvr>
                                      <p:to>
                                        <p:strVal val="visible"/>
                                      </p:to>
                                    </p:set>
                                    <p:anim calcmode="lin" valueType="num">
                                      <p:cBhvr>
                                        <p:cTn id="16" dur="4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5"/>
                                        </p:tgtEl>
                                        <p:attrNameLst>
                                          <p:attrName>ppt_y</p:attrName>
                                        </p:attrNameLst>
                                      </p:cBhvr>
                                      <p:tavLst>
                                        <p:tav tm="0">
                                          <p:val>
                                            <p:strVal val="#ppt_y"/>
                                          </p:val>
                                        </p:tav>
                                        <p:tav tm="100000">
                                          <p:val>
                                            <p:strVal val="#ppt_y"/>
                                          </p:val>
                                        </p:tav>
                                      </p:tavLst>
                                    </p:anim>
                                    <p:anim calcmode="lin" valueType="num">
                                      <p:cBhvr>
                                        <p:cTn id="18" dur="4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4"/>
          <p:cNvSpPr>
            <a:spLocks noGrp="1"/>
          </p:cNvSpPr>
          <p:nvPr>
            <p:ph type="title"/>
          </p:nvPr>
        </p:nvSpPr>
        <p:spPr>
          <a:xfrm>
            <a:off x="612776" y="1196752"/>
            <a:ext cx="8231029" cy="1055260"/>
          </a:xfrm>
        </p:spPr>
        <p:txBody>
          <a:bodyPr/>
          <a:lstStyle/>
          <a:p>
            <a:pPr eaLnBrk="1" hangingPunct="1"/>
            <a:r>
              <a:rPr lang="zh-CN" altLang="en-US" dirty="0" smtClean="0">
                <a:ea typeface="宋体" panose="02010600030101010101" pitchFamily="2" charset="-122"/>
              </a:rPr>
              <a:t>自我阅读内容：</a:t>
            </a:r>
            <a:r>
              <a:rPr lang="en-US" altLang="zh-CN" dirty="0" smtClean="0">
                <a:ea typeface="宋体" panose="02010600030101010101" pitchFamily="2" charset="-122"/>
              </a:rPr>
              <a:t/>
            </a:r>
            <a:br>
              <a:rPr lang="en-US" altLang="zh-CN" dirty="0" smtClean="0">
                <a:ea typeface="宋体" panose="02010600030101010101" pitchFamily="2" charset="-122"/>
              </a:rPr>
            </a:br>
            <a:r>
              <a:rPr lang="en-US" altLang="zh-CN" dirty="0">
                <a:ea typeface="宋体" panose="02010600030101010101" pitchFamily="2" charset="-122"/>
              </a:rPr>
              <a:t/>
            </a:r>
            <a:br>
              <a:rPr lang="en-US" altLang="zh-CN" dirty="0">
                <a:ea typeface="宋体" panose="02010600030101010101" pitchFamily="2" charset="-122"/>
              </a:rPr>
            </a:br>
            <a:r>
              <a:rPr lang="en-GB" altLang="zh-CN" dirty="0" smtClean="0">
                <a:ea typeface="宋体" panose="02010600030101010101" pitchFamily="2" charset="-122"/>
              </a:rPr>
              <a:t>ACM/IEEE </a:t>
            </a:r>
            <a:r>
              <a:rPr lang="zh-CN" altLang="en-US" dirty="0" smtClean="0">
                <a:ea typeface="宋体" panose="02010600030101010101" pitchFamily="2" charset="-122"/>
              </a:rPr>
              <a:t>职业道德准则（</a:t>
            </a:r>
            <a:r>
              <a:rPr lang="en-US" altLang="zh-CN" dirty="0" smtClean="0">
                <a:ea typeface="宋体" panose="02010600030101010101" pitchFamily="2" charset="-122"/>
              </a:rPr>
              <a:t>IEEE/ACM 1999)</a:t>
            </a:r>
            <a:endParaRPr lang="en-GB" altLang="zh-CN" dirty="0" smtClean="0">
              <a:ea typeface="宋体" panose="02010600030101010101" pitchFamily="2" charset="-122"/>
            </a:endParaRPr>
          </a:p>
        </p:txBody>
      </p:sp>
      <p:sp>
        <p:nvSpPr>
          <p:cNvPr id="58371" name="灯片编号占位符 5"/>
          <p:cNvSpPr>
            <a:spLocks noGrp="1"/>
          </p:cNvSpPr>
          <p:nvPr>
            <p:ph type="sldNum" sz="quarter" idx="4294967295"/>
          </p:nvPr>
        </p:nvSpPr>
        <p:spPr bwMode="auto">
          <a:xfrm>
            <a:off x="6554338" y="6131639"/>
            <a:ext cx="2133970" cy="33709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50000"/>
              <a:buFont typeface="Wingdings 2" panose="05020102010507070707" pitchFamily="18" charset="2"/>
              <a:buChar char=""/>
              <a:defRPr sz="2954">
                <a:solidFill>
                  <a:schemeClr val="tx1"/>
                </a:solidFill>
                <a:latin typeface="Cambria" panose="02040503050406030204" pitchFamily="18" charset="0"/>
              </a:defRPr>
            </a:lvl1pPr>
            <a:lvl2pPr marL="685891" indent="-263804">
              <a:spcBef>
                <a:spcPct val="20000"/>
              </a:spcBef>
              <a:buClr>
                <a:schemeClr val="accent2"/>
              </a:buClr>
              <a:buSzPct val="50000"/>
              <a:buFont typeface="Wingdings 2" panose="05020102010507070707" pitchFamily="18" charset="2"/>
              <a:buChar char="³"/>
              <a:defRPr sz="2585">
                <a:solidFill>
                  <a:schemeClr val="tx1"/>
                </a:solidFill>
                <a:latin typeface="Cambria" panose="02040503050406030204" pitchFamily="18" charset="0"/>
              </a:defRPr>
            </a:lvl2pPr>
            <a:lvl3pPr marL="1055218" indent="-211044">
              <a:spcBef>
                <a:spcPct val="20000"/>
              </a:spcBef>
              <a:buClr>
                <a:srgbClr val="7B9B57"/>
              </a:buClr>
              <a:buSzPct val="60000"/>
              <a:buFont typeface="Wingdings 2" panose="05020102010507070707" pitchFamily="18" charset="2"/>
              <a:buChar char="®"/>
              <a:defRPr sz="2216">
                <a:solidFill>
                  <a:schemeClr val="tx1"/>
                </a:solidFill>
                <a:latin typeface="Cambria" panose="02040503050406030204" pitchFamily="18" charset="0"/>
              </a:defRPr>
            </a:lvl3pPr>
            <a:lvl4pPr marL="1477305" indent="-211044">
              <a:spcBef>
                <a:spcPct val="20000"/>
              </a:spcBef>
              <a:buClr>
                <a:srgbClr val="8B7396"/>
              </a:buClr>
              <a:buSzPct val="45000"/>
              <a:buFont typeface="Wingdings 2" panose="05020102010507070707" pitchFamily="18" charset="2"/>
              <a:buChar char="¯"/>
              <a:defRPr sz="1846">
                <a:solidFill>
                  <a:schemeClr val="tx1"/>
                </a:solidFill>
                <a:latin typeface="Cambria" panose="02040503050406030204" pitchFamily="18" charset="0"/>
              </a:defRPr>
            </a:lvl4pPr>
            <a:lvl5pPr marL="1899392" indent="-211044">
              <a:spcBef>
                <a:spcPct val="20000"/>
              </a:spcBef>
              <a:buClr>
                <a:srgbClr val="E89A53"/>
              </a:buClr>
              <a:buFont typeface="Wingdings 2" panose="05020102010507070707" pitchFamily="18" charset="2"/>
              <a:buChar char=""/>
              <a:defRPr sz="1846">
                <a:solidFill>
                  <a:schemeClr val="tx1"/>
                </a:solidFill>
                <a:latin typeface="Cambria" panose="02040503050406030204" pitchFamily="18" charset="0"/>
              </a:defRPr>
            </a:lvl5pPr>
            <a:lvl6pPr marL="2321479"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6pPr>
            <a:lvl7pPr marL="2743566"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7pPr>
            <a:lvl8pPr marL="3165653"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8pPr>
            <a:lvl9pPr marL="3587740"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9pPr>
          </a:lstStyle>
          <a:p>
            <a:pPr>
              <a:spcBef>
                <a:spcPct val="0"/>
              </a:spcBef>
              <a:buClrTx/>
              <a:buSzTx/>
              <a:buFontTx/>
              <a:buNone/>
            </a:pPr>
            <a:fld id="{94AF5F0B-1938-4F7F-847B-63BEF1469D62}" type="slidenum">
              <a:rPr lang="zh-CN" altLang="en-US" sz="1108">
                <a:solidFill>
                  <a:srgbClr val="898989"/>
                </a:solidFill>
                <a:latin typeface="Arial" panose="020B0604020202020204" pitchFamily="34" charset="0"/>
              </a:rPr>
              <a:pPr>
                <a:spcBef>
                  <a:spcPct val="0"/>
                </a:spcBef>
                <a:buClrTx/>
                <a:buSzTx/>
                <a:buFontTx/>
                <a:buNone/>
              </a:pPr>
              <a:t>32</a:t>
            </a:fld>
            <a:endParaRPr lang="zh-CN" altLang="en-US" sz="1108">
              <a:solidFill>
                <a:srgbClr val="898989"/>
              </a:solidFill>
              <a:latin typeface="Arial" panose="020B0604020202020204" pitchFamily="34" charset="0"/>
            </a:endParaRPr>
          </a:p>
        </p:txBody>
      </p:sp>
      <p:sp>
        <p:nvSpPr>
          <p:cNvPr id="4" name="TextBox 76"/>
          <p:cNvSpPr txBox="1">
            <a:spLocks noChangeArrowheads="1"/>
          </p:cNvSpPr>
          <p:nvPr/>
        </p:nvSpPr>
        <p:spPr bwMode="auto">
          <a:xfrm>
            <a:off x="539750" y="115888"/>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dirty="0" smtClean="0">
                <a:latin typeface="微软雅黑" panose="020B0503020204020204" pitchFamily="34" charset="-122"/>
              </a:rPr>
              <a:t>职业和道德上的责任</a:t>
            </a:r>
            <a:endParaRPr lang="en-US" altLang="zh-CN" sz="1800" baseline="30000" dirty="0">
              <a:latin typeface="微软雅黑" panose="020B0503020204020204" pitchFamily="34" charset="-122"/>
            </a:endParaRPr>
          </a:p>
        </p:txBody>
      </p:sp>
      <p:cxnSp>
        <p:nvCxnSpPr>
          <p:cNvPr id="5" name="直接连接符 46"/>
          <p:cNvCxnSpPr>
            <a:cxnSpLocks noChangeShapeType="1"/>
          </p:cNvCxnSpPr>
          <p:nvPr/>
        </p:nvCxnSpPr>
        <p:spPr bwMode="auto">
          <a:xfrm flipH="1">
            <a:off x="612776"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40302161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300" fill="hold"/>
                                        <p:tgtEl>
                                          <p:spTgt spid="6"/>
                                        </p:tgtEl>
                                        <p:attrNameLst>
                                          <p:attrName>ppt_x</p:attrName>
                                        </p:attrNameLst>
                                      </p:cBhvr>
                                      <p:tavLst>
                                        <p:tav tm="0">
                                          <p:val>
                                            <p:strVal val="0-#ppt_w/2"/>
                                          </p:val>
                                        </p:tav>
                                        <p:tav tm="100000">
                                          <p:val>
                                            <p:strVal val="#ppt_x"/>
                                          </p:val>
                                        </p:tav>
                                      </p:tavLst>
                                    </p:anim>
                                    <p:anim calcmode="lin" valueType="num">
                                      <p:cBhvr additive="base">
                                        <p:cTn id="8" dur="3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4"/>
                                        </p:tgtEl>
                                        <p:attrNameLst>
                                          <p:attrName>style.visibility</p:attrName>
                                        </p:attrNameLst>
                                      </p:cBhvr>
                                      <p:to>
                                        <p:strVal val="visible"/>
                                      </p:to>
                                    </p:set>
                                    <p:anim calcmode="lin" valueType="num">
                                      <p:cBhvr>
                                        <p:cTn id="16" dur="4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4"/>
                                        </p:tgtEl>
                                        <p:attrNameLst>
                                          <p:attrName>ppt_y</p:attrName>
                                        </p:attrNameLst>
                                      </p:cBhvr>
                                      <p:tavLst>
                                        <p:tav tm="0">
                                          <p:val>
                                            <p:strVal val="#ppt_y"/>
                                          </p:val>
                                        </p:tav>
                                        <p:tav tm="100000">
                                          <p:val>
                                            <p:strVal val="#ppt_y"/>
                                          </p:val>
                                        </p:tav>
                                      </p:tavLst>
                                    </p:anim>
                                    <p:anim calcmode="lin" valueType="num">
                                      <p:cBhvr>
                                        <p:cTn id="18" dur="4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txBox="1">
            <a:spLocks noChangeArrowheads="1"/>
          </p:cNvSpPr>
          <p:nvPr/>
        </p:nvSpPr>
        <p:spPr bwMode="auto">
          <a:xfrm>
            <a:off x="323850" y="4437063"/>
            <a:ext cx="3457575"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FontTx/>
              <a:buNone/>
            </a:pPr>
            <a:r>
              <a:rPr lang="zh-CN" altLang="en-US" sz="6000" b="1">
                <a:latin typeface="微软雅黑" panose="020B0503020204020204" pitchFamily="34" charset="-122"/>
              </a:rPr>
              <a:t>感谢聆听</a:t>
            </a:r>
          </a:p>
        </p:txBody>
      </p:sp>
      <p:cxnSp>
        <p:nvCxnSpPr>
          <p:cNvPr id="30723" name="直接连接符 6"/>
          <p:cNvCxnSpPr>
            <a:cxnSpLocks noChangeShapeType="1"/>
          </p:cNvCxnSpPr>
          <p:nvPr/>
        </p:nvCxnSpPr>
        <p:spPr bwMode="auto">
          <a:xfrm>
            <a:off x="396875" y="5297488"/>
            <a:ext cx="8748713" cy="0"/>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724" name="矩形 7"/>
          <p:cNvSpPr>
            <a:spLocks noChangeArrowheads="1"/>
          </p:cNvSpPr>
          <p:nvPr/>
        </p:nvSpPr>
        <p:spPr bwMode="auto">
          <a:xfrm>
            <a:off x="476250" y="5510213"/>
            <a:ext cx="1041400" cy="3302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30725" name="矩形 8"/>
          <p:cNvSpPr>
            <a:spLocks noChangeArrowheads="1"/>
          </p:cNvSpPr>
          <p:nvPr/>
        </p:nvSpPr>
        <p:spPr bwMode="auto">
          <a:xfrm>
            <a:off x="1547813" y="5510213"/>
            <a:ext cx="2168525" cy="330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30726" name="TextBox 9"/>
          <p:cNvSpPr txBox="1">
            <a:spLocks noChangeArrowheads="1"/>
          </p:cNvSpPr>
          <p:nvPr/>
        </p:nvSpPr>
        <p:spPr bwMode="auto">
          <a:xfrm>
            <a:off x="566738" y="5380038"/>
            <a:ext cx="221297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1800" dirty="0">
                <a:solidFill>
                  <a:srgbClr val="F8F8F8"/>
                </a:solidFill>
                <a:latin typeface="微软雅黑" panose="020B0503020204020204" pitchFamily="34" charset="-122"/>
              </a:rPr>
              <a:t>汇报人    于学军</a:t>
            </a:r>
            <a:endParaRPr lang="en-US" sz="1800" dirty="0">
              <a:solidFill>
                <a:srgbClr val="F8F8F8"/>
              </a:solidFill>
              <a:latin typeface="微软雅黑" panose="020B0503020204020204" pitchFamily="34" charset="-122"/>
            </a:endParaRPr>
          </a:p>
        </p:txBody>
      </p:sp>
      <p:sp>
        <p:nvSpPr>
          <p:cNvPr id="30727" name="Freeform 5"/>
          <p:cNvSpPr>
            <a:spLocks/>
          </p:cNvSpPr>
          <p:nvPr/>
        </p:nvSpPr>
        <p:spPr bwMode="auto">
          <a:xfrm>
            <a:off x="0" y="628650"/>
            <a:ext cx="1404938" cy="568325"/>
          </a:xfrm>
          <a:custGeom>
            <a:avLst/>
            <a:gdLst>
              <a:gd name="T0" fmla="*/ 0 w 2998"/>
              <a:gd name="T1" fmla="*/ 0 h 1197"/>
              <a:gd name="T2" fmla="*/ 522889994 w 2998"/>
              <a:gd name="T3" fmla="*/ 0 h 1197"/>
              <a:gd name="T4" fmla="*/ 658389187 w 2998"/>
              <a:gd name="T5" fmla="*/ 269835677 h 1197"/>
              <a:gd name="T6" fmla="*/ 0 w 2998"/>
              <a:gd name="T7" fmla="*/ 269835677 h 1197"/>
              <a:gd name="T8" fmla="*/ 0 w 2998"/>
              <a:gd name="T9" fmla="*/ 0 h 11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98" h="1197">
                <a:moveTo>
                  <a:pt x="0" y="0"/>
                </a:moveTo>
                <a:lnTo>
                  <a:pt x="2381" y="0"/>
                </a:lnTo>
                <a:lnTo>
                  <a:pt x="2998" y="1197"/>
                </a:lnTo>
                <a:lnTo>
                  <a:pt x="0" y="1197"/>
                </a:lnTo>
                <a:lnTo>
                  <a:pt x="0" y="0"/>
                </a:lnTo>
                <a:close/>
              </a:path>
            </a:pathLst>
          </a:custGeom>
          <a:solidFill>
            <a:srgbClr val="DC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28" name="TextBox 11"/>
          <p:cNvSpPr txBox="1">
            <a:spLocks noChangeArrowheads="1"/>
          </p:cNvSpPr>
          <p:nvPr/>
        </p:nvSpPr>
        <p:spPr bwMode="auto">
          <a:xfrm>
            <a:off x="4519613" y="5408613"/>
            <a:ext cx="2212975"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en-US" altLang="zh-CN" sz="1800" dirty="0" smtClean="0">
                <a:solidFill>
                  <a:schemeClr val="bg1"/>
                </a:solidFill>
                <a:latin typeface="微软雅黑" panose="020B0503020204020204" pitchFamily="34" charset="-122"/>
              </a:rPr>
              <a:t>2018.03</a:t>
            </a:r>
            <a:endParaRPr lang="en-US" altLang="zh-CN" sz="1800" dirty="0">
              <a:solidFill>
                <a:schemeClr val="bg1"/>
              </a:solidFill>
              <a:latin typeface="微软雅黑" panose="020B0503020204020204" pitchFamily="34" charset="-122"/>
            </a:endParaRPr>
          </a:p>
        </p:txBody>
      </p:sp>
      <p:pic>
        <p:nvPicPr>
          <p:cNvPr id="3073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0"/>
            <a:ext cx="6156325" cy="517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6184">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30730"/>
                                        </p:tgtEl>
                                        <p:attrNameLst>
                                          <p:attrName>style.visibility</p:attrName>
                                        </p:attrNameLst>
                                      </p:cBhvr>
                                      <p:to>
                                        <p:strVal val="visible"/>
                                      </p:to>
                                    </p:set>
                                    <p:anim calcmode="lin" valueType="num">
                                      <p:cBhvr additive="base">
                                        <p:cTn id="7" dur="500" fill="hold"/>
                                        <p:tgtEl>
                                          <p:spTgt spid="30730"/>
                                        </p:tgtEl>
                                        <p:attrNameLst>
                                          <p:attrName>ppt_x</p:attrName>
                                        </p:attrNameLst>
                                      </p:cBhvr>
                                      <p:tavLst>
                                        <p:tav tm="0">
                                          <p:val>
                                            <p:strVal val="1+#ppt_w/2"/>
                                          </p:val>
                                        </p:tav>
                                        <p:tav tm="100000">
                                          <p:val>
                                            <p:strVal val="#ppt_x"/>
                                          </p:val>
                                        </p:tav>
                                      </p:tavLst>
                                    </p:anim>
                                    <p:anim calcmode="lin" valueType="num">
                                      <p:cBhvr additive="base">
                                        <p:cTn id="8" dur="500" fill="hold"/>
                                        <p:tgtEl>
                                          <p:spTgt spid="3073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0727"/>
                                        </p:tgtEl>
                                        <p:attrNameLst>
                                          <p:attrName>style.visibility</p:attrName>
                                        </p:attrNameLst>
                                      </p:cBhvr>
                                      <p:to>
                                        <p:strVal val="visible"/>
                                      </p:to>
                                    </p:set>
                                    <p:anim calcmode="lin" valueType="num">
                                      <p:cBhvr additive="base">
                                        <p:cTn id="11" dur="500" fill="hold"/>
                                        <p:tgtEl>
                                          <p:spTgt spid="30727"/>
                                        </p:tgtEl>
                                        <p:attrNameLst>
                                          <p:attrName>ppt_x</p:attrName>
                                        </p:attrNameLst>
                                      </p:cBhvr>
                                      <p:tavLst>
                                        <p:tav tm="0">
                                          <p:val>
                                            <p:strVal val="0-#ppt_w/2"/>
                                          </p:val>
                                        </p:tav>
                                        <p:tav tm="100000">
                                          <p:val>
                                            <p:strVal val="#ppt_x"/>
                                          </p:val>
                                        </p:tav>
                                      </p:tavLst>
                                    </p:anim>
                                    <p:anim calcmode="lin" valueType="num">
                                      <p:cBhvr additive="base">
                                        <p:cTn id="12" dur="500" fill="hold"/>
                                        <p:tgtEl>
                                          <p:spTgt spid="30727"/>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500"/>
                            </p:stCondLst>
                            <p:childTnLst>
                              <p:par>
                                <p:cTn id="14" presetID="22" presetClass="entr" presetSubtype="2" fill="hold" nodeType="afterEffect">
                                  <p:stCondLst>
                                    <p:cond delay="0"/>
                                  </p:stCondLst>
                                  <p:childTnLst>
                                    <p:set>
                                      <p:cBhvr>
                                        <p:cTn id="15" dur="1" fill="hold">
                                          <p:stCondLst>
                                            <p:cond delay="0"/>
                                          </p:stCondLst>
                                        </p:cTn>
                                        <p:tgtEl>
                                          <p:spTgt spid="30723"/>
                                        </p:tgtEl>
                                        <p:attrNameLst>
                                          <p:attrName>style.visibility</p:attrName>
                                        </p:attrNameLst>
                                      </p:cBhvr>
                                      <p:to>
                                        <p:strVal val="visible"/>
                                      </p:to>
                                    </p:set>
                                    <p:animEffect transition="in" filter="wipe(right)">
                                      <p:cBhvr>
                                        <p:cTn id="16" dur="2000"/>
                                        <p:tgtEl>
                                          <p:spTgt spid="30723"/>
                                        </p:tgtEl>
                                      </p:cBhvr>
                                    </p:animEffect>
                                  </p:childTnLst>
                                </p:cTn>
                              </p:par>
                            </p:childTnLst>
                          </p:cTn>
                        </p:par>
                        <p:par>
                          <p:cTn id="17" fill="hold" nodeType="afterGroup">
                            <p:stCondLst>
                              <p:cond delay="2500"/>
                            </p:stCondLst>
                            <p:childTnLst>
                              <p:par>
                                <p:cTn id="18" presetID="2" presetClass="entr" presetSubtype="2" fill="hold" grpId="0" nodeType="afterEffect">
                                  <p:stCondLst>
                                    <p:cond delay="0"/>
                                  </p:stCondLst>
                                  <p:childTnLst>
                                    <p:set>
                                      <p:cBhvr>
                                        <p:cTn id="19" dur="1" fill="hold">
                                          <p:stCondLst>
                                            <p:cond delay="0"/>
                                          </p:stCondLst>
                                        </p:cTn>
                                        <p:tgtEl>
                                          <p:spTgt spid="30722"/>
                                        </p:tgtEl>
                                        <p:attrNameLst>
                                          <p:attrName>style.visibility</p:attrName>
                                        </p:attrNameLst>
                                      </p:cBhvr>
                                      <p:to>
                                        <p:strVal val="visible"/>
                                      </p:to>
                                    </p:set>
                                    <p:anim calcmode="lin" valueType="num">
                                      <p:cBhvr additive="base">
                                        <p:cTn id="20" dur="500" fill="hold"/>
                                        <p:tgtEl>
                                          <p:spTgt spid="30722"/>
                                        </p:tgtEl>
                                        <p:attrNameLst>
                                          <p:attrName>ppt_x</p:attrName>
                                        </p:attrNameLst>
                                      </p:cBhvr>
                                      <p:tavLst>
                                        <p:tav tm="0">
                                          <p:val>
                                            <p:strVal val="1+#ppt_w/2"/>
                                          </p:val>
                                        </p:tav>
                                        <p:tav tm="100000">
                                          <p:val>
                                            <p:strVal val="#ppt_x"/>
                                          </p:val>
                                        </p:tav>
                                      </p:tavLst>
                                    </p:anim>
                                    <p:anim calcmode="lin" valueType="num">
                                      <p:cBhvr additive="base">
                                        <p:cTn id="21" dur="500" fill="hold"/>
                                        <p:tgtEl>
                                          <p:spTgt spid="30722"/>
                                        </p:tgtEl>
                                        <p:attrNameLst>
                                          <p:attrName>ppt_y</p:attrName>
                                        </p:attrNameLst>
                                      </p:cBhvr>
                                      <p:tavLst>
                                        <p:tav tm="0">
                                          <p:val>
                                            <p:strVal val="#ppt_y"/>
                                          </p:val>
                                        </p:tav>
                                        <p:tav tm="100000">
                                          <p:val>
                                            <p:strVal val="#ppt_y"/>
                                          </p:val>
                                        </p:tav>
                                      </p:tavLst>
                                    </p:anim>
                                  </p:childTnLst>
                                </p:cTn>
                              </p:par>
                            </p:childTnLst>
                          </p:cTn>
                        </p:par>
                        <p:par>
                          <p:cTn id="22" fill="hold" nodeType="afterGroup">
                            <p:stCondLst>
                              <p:cond delay="3000"/>
                            </p:stCondLst>
                            <p:childTnLst>
                              <p:par>
                                <p:cTn id="23" presetID="22" presetClass="entr" presetSubtype="4" fill="hold" grpId="0" nodeType="afterEffect">
                                  <p:stCondLst>
                                    <p:cond delay="0"/>
                                  </p:stCondLst>
                                  <p:childTnLst>
                                    <p:set>
                                      <p:cBhvr>
                                        <p:cTn id="24" dur="1" fill="hold">
                                          <p:stCondLst>
                                            <p:cond delay="0"/>
                                          </p:stCondLst>
                                        </p:cTn>
                                        <p:tgtEl>
                                          <p:spTgt spid="30726"/>
                                        </p:tgtEl>
                                        <p:attrNameLst>
                                          <p:attrName>style.visibility</p:attrName>
                                        </p:attrNameLst>
                                      </p:cBhvr>
                                      <p:to>
                                        <p:strVal val="visible"/>
                                      </p:to>
                                    </p:set>
                                    <p:animEffect transition="in" filter="wipe(down)">
                                      <p:cBhvr>
                                        <p:cTn id="25" dur="500"/>
                                        <p:tgtEl>
                                          <p:spTgt spid="30726"/>
                                        </p:tgtEl>
                                      </p:cBhvr>
                                    </p:animEffect>
                                  </p:childTnLst>
                                </p:cTn>
                              </p:par>
                            </p:childTnLst>
                          </p:cTn>
                        </p:par>
                        <p:par>
                          <p:cTn id="26" fill="hold" nodeType="afterGroup">
                            <p:stCondLst>
                              <p:cond delay="3500"/>
                            </p:stCondLst>
                            <p:childTnLst>
                              <p:par>
                                <p:cTn id="27" presetID="2" presetClass="entr" presetSubtype="2" fill="hold" grpId="0" nodeType="afterEffect">
                                  <p:stCondLst>
                                    <p:cond delay="0"/>
                                  </p:stCondLst>
                                  <p:childTnLst>
                                    <p:set>
                                      <p:cBhvr>
                                        <p:cTn id="28" dur="1" fill="hold">
                                          <p:stCondLst>
                                            <p:cond delay="0"/>
                                          </p:stCondLst>
                                        </p:cTn>
                                        <p:tgtEl>
                                          <p:spTgt spid="30725"/>
                                        </p:tgtEl>
                                        <p:attrNameLst>
                                          <p:attrName>style.visibility</p:attrName>
                                        </p:attrNameLst>
                                      </p:cBhvr>
                                      <p:to>
                                        <p:strVal val="visible"/>
                                      </p:to>
                                    </p:set>
                                    <p:anim calcmode="lin" valueType="num">
                                      <p:cBhvr additive="base">
                                        <p:cTn id="29" dur="300" fill="hold"/>
                                        <p:tgtEl>
                                          <p:spTgt spid="30725"/>
                                        </p:tgtEl>
                                        <p:attrNameLst>
                                          <p:attrName>ppt_x</p:attrName>
                                        </p:attrNameLst>
                                      </p:cBhvr>
                                      <p:tavLst>
                                        <p:tav tm="0">
                                          <p:val>
                                            <p:strVal val="1+#ppt_w/2"/>
                                          </p:val>
                                        </p:tav>
                                        <p:tav tm="100000">
                                          <p:val>
                                            <p:strVal val="#ppt_x"/>
                                          </p:val>
                                        </p:tav>
                                      </p:tavLst>
                                    </p:anim>
                                    <p:anim calcmode="lin" valueType="num">
                                      <p:cBhvr additive="base">
                                        <p:cTn id="30" dur="300" fill="hold"/>
                                        <p:tgtEl>
                                          <p:spTgt spid="30725"/>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30724"/>
                                        </p:tgtEl>
                                        <p:attrNameLst>
                                          <p:attrName>style.visibility</p:attrName>
                                        </p:attrNameLst>
                                      </p:cBhvr>
                                      <p:to>
                                        <p:strVal val="visible"/>
                                      </p:to>
                                    </p:set>
                                    <p:anim calcmode="lin" valueType="num">
                                      <p:cBhvr additive="base">
                                        <p:cTn id="33" dur="300" fill="hold"/>
                                        <p:tgtEl>
                                          <p:spTgt spid="30724"/>
                                        </p:tgtEl>
                                        <p:attrNameLst>
                                          <p:attrName>ppt_x</p:attrName>
                                        </p:attrNameLst>
                                      </p:cBhvr>
                                      <p:tavLst>
                                        <p:tav tm="0">
                                          <p:val>
                                            <p:strVal val="0-#ppt_w/2"/>
                                          </p:val>
                                        </p:tav>
                                        <p:tav tm="100000">
                                          <p:val>
                                            <p:strVal val="#ppt_x"/>
                                          </p:val>
                                        </p:tav>
                                      </p:tavLst>
                                    </p:anim>
                                    <p:anim calcmode="lin" valueType="num">
                                      <p:cBhvr additive="base">
                                        <p:cTn id="34" dur="300" fill="hold"/>
                                        <p:tgtEl>
                                          <p:spTgt spid="30724"/>
                                        </p:tgtEl>
                                        <p:attrNameLst>
                                          <p:attrName>ppt_y</p:attrName>
                                        </p:attrNameLst>
                                      </p:cBhvr>
                                      <p:tavLst>
                                        <p:tav tm="0">
                                          <p:val>
                                            <p:strVal val="#ppt_y"/>
                                          </p:val>
                                        </p:tav>
                                        <p:tav tm="100000">
                                          <p:val>
                                            <p:strVal val="#ppt_y"/>
                                          </p:val>
                                        </p:tav>
                                      </p:tavLst>
                                    </p:anim>
                                  </p:childTnLst>
                                </p:cTn>
                              </p:par>
                            </p:childTnLst>
                          </p:cTn>
                        </p:par>
                        <p:par>
                          <p:cTn id="35" fill="hold" nodeType="afterGroup">
                            <p:stCondLst>
                              <p:cond delay="3800"/>
                            </p:stCondLst>
                            <p:childTnLst>
                              <p:par>
                                <p:cTn id="36" presetID="22" presetClass="entr" presetSubtype="4" fill="hold" nodeType="afterEffect">
                                  <p:stCondLst>
                                    <p:cond delay="0"/>
                                  </p:stCondLst>
                                  <p:childTnLst>
                                    <p:set>
                                      <p:cBhvr>
                                        <p:cTn id="37" dur="1" fill="hold">
                                          <p:stCondLst>
                                            <p:cond delay="0"/>
                                          </p:stCondLst>
                                        </p:cTn>
                                        <p:tgtEl>
                                          <p:spTgt spid="30726">
                                            <p:txEl>
                                              <p:pRg st="0" end="0"/>
                                            </p:txEl>
                                          </p:spTgt>
                                        </p:tgtEl>
                                        <p:attrNameLst>
                                          <p:attrName>style.visibility</p:attrName>
                                        </p:attrNameLst>
                                      </p:cBhvr>
                                      <p:to>
                                        <p:strVal val="visible"/>
                                      </p:to>
                                    </p:set>
                                    <p:animEffect transition="in" filter="wipe(down)">
                                      <p:cBhvr>
                                        <p:cTn id="38" dur="500"/>
                                        <p:tgtEl>
                                          <p:spTgt spid="30726">
                                            <p:txEl>
                                              <p:pRg st="0" end="0"/>
                                            </p:txEl>
                                          </p:spTgt>
                                        </p:tgtEl>
                                      </p:cBhvr>
                                    </p:animEffect>
                                  </p:childTnLst>
                                </p:cTn>
                              </p:par>
                            </p:childTnLst>
                          </p:cTn>
                        </p:par>
                        <p:par>
                          <p:cTn id="39" fill="hold" nodeType="afterGroup">
                            <p:stCondLst>
                              <p:cond delay="4300"/>
                            </p:stCondLst>
                            <p:childTnLst>
                              <p:par>
                                <p:cTn id="40" presetID="22" presetClass="entr" presetSubtype="4" fill="hold" grpId="0" nodeType="afterEffect">
                                  <p:stCondLst>
                                    <p:cond delay="0"/>
                                  </p:stCondLst>
                                  <p:childTnLst>
                                    <p:set>
                                      <p:cBhvr>
                                        <p:cTn id="41" dur="1" fill="hold">
                                          <p:stCondLst>
                                            <p:cond delay="0"/>
                                          </p:stCondLst>
                                        </p:cTn>
                                        <p:tgtEl>
                                          <p:spTgt spid="30728"/>
                                        </p:tgtEl>
                                        <p:attrNameLst>
                                          <p:attrName>style.visibility</p:attrName>
                                        </p:attrNameLst>
                                      </p:cBhvr>
                                      <p:to>
                                        <p:strVal val="visible"/>
                                      </p:to>
                                    </p:set>
                                    <p:animEffect transition="in" filter="wipe(down)">
                                      <p:cBhvr>
                                        <p:cTn id="42" dur="500"/>
                                        <p:tgtEl>
                                          <p:spTgt spid="30728"/>
                                        </p:tgtEl>
                                      </p:cBhvr>
                                    </p:animEffect>
                                  </p:childTnLst>
                                </p:cTn>
                              </p:par>
                            </p:childTnLst>
                          </p:cTn>
                        </p:par>
                        <p:par>
                          <p:cTn id="43" fill="hold" nodeType="afterGroup">
                            <p:stCondLst>
                              <p:cond delay="4800"/>
                            </p:stCondLst>
                            <p:childTnLst>
                              <p:par>
                                <p:cTn id="44" presetID="22" presetClass="entr" presetSubtype="4" fill="hold" nodeType="afterEffect">
                                  <p:stCondLst>
                                    <p:cond delay="0"/>
                                  </p:stCondLst>
                                  <p:childTnLst>
                                    <p:set>
                                      <p:cBhvr>
                                        <p:cTn id="45" dur="1" fill="hold">
                                          <p:stCondLst>
                                            <p:cond delay="0"/>
                                          </p:stCondLst>
                                        </p:cTn>
                                        <p:tgtEl>
                                          <p:spTgt spid="30728">
                                            <p:txEl>
                                              <p:pRg st="0" end="0"/>
                                            </p:txEl>
                                          </p:spTgt>
                                        </p:tgtEl>
                                        <p:attrNameLst>
                                          <p:attrName>style.visibility</p:attrName>
                                        </p:attrNameLst>
                                      </p:cBhvr>
                                      <p:to>
                                        <p:strVal val="visible"/>
                                      </p:to>
                                    </p:set>
                                    <p:animEffect transition="in" filter="wipe(down)">
                                      <p:cBhvr>
                                        <p:cTn id="46" dur="500"/>
                                        <p:tgtEl>
                                          <p:spTgt spid="307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autoUpdateAnimBg="0"/>
      <p:bldP spid="30724" grpId="0" animBg="1" autoUpdateAnimBg="0"/>
      <p:bldP spid="30725" grpId="0" animBg="1" autoUpdateAnimBg="0"/>
      <p:bldP spid="30726" grpId="0" autoUpdateAnimBg="0"/>
      <p:bldP spid="30727" grpId="0" animBg="1"/>
      <p:bldP spid="30728"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5"/>
          <p:cNvSpPr>
            <a:spLocks noGrp="1" noChangeArrowheads="1"/>
          </p:cNvSpPr>
          <p:nvPr>
            <p:ph idx="1"/>
          </p:nvPr>
        </p:nvSpPr>
        <p:spPr>
          <a:xfrm>
            <a:off x="424396" y="922305"/>
            <a:ext cx="8304311" cy="3447183"/>
          </a:xfrm>
          <a:solidFill>
            <a:srgbClr val="FFFFFF"/>
          </a:solidFill>
        </p:spPr>
        <p:txBody>
          <a:bodyPr/>
          <a:lstStyle/>
          <a:p>
            <a:pPr eaLnBrk="1" hangingPunct="1">
              <a:lnSpc>
                <a:spcPct val="150000"/>
              </a:lnSpc>
            </a:pPr>
            <a:r>
              <a:rPr lang="zh-CN" altLang="en-US" sz="3600" dirty="0" smtClean="0">
                <a:solidFill>
                  <a:schemeClr val="accent1"/>
                </a:solidFill>
                <a:ea typeface="宋体" panose="02010600030101010101" pitchFamily="2" charset="-122"/>
              </a:rPr>
              <a:t>程序集合        </a:t>
            </a:r>
            <a:r>
              <a:rPr lang="en-GB" altLang="zh-CN" dirty="0" smtClean="0">
                <a:ea typeface="宋体" panose="02010600030101010101" pitchFamily="2" charset="-122"/>
              </a:rPr>
              <a:t>and   </a:t>
            </a:r>
            <a:r>
              <a:rPr lang="zh-CN" altLang="en-US" sz="3600" dirty="0" smtClean="0">
                <a:ea typeface="宋体" panose="02010600030101010101" pitchFamily="2" charset="-122"/>
              </a:rPr>
              <a:t>相关的文档</a:t>
            </a:r>
            <a:r>
              <a:rPr lang="en-GB" altLang="zh-CN" sz="3600" dirty="0" smtClean="0">
                <a:ea typeface="宋体" panose="02010600030101010101" pitchFamily="2" charset="-122"/>
              </a:rPr>
              <a:t>   </a:t>
            </a:r>
            <a:r>
              <a:rPr lang="zh-CN" altLang="en-US" dirty="0" smtClean="0">
                <a:ea typeface="宋体" panose="02010600030101010101" pitchFamily="2" charset="-122"/>
              </a:rPr>
              <a:t>如</a:t>
            </a:r>
            <a:r>
              <a:rPr lang="zh-CN" altLang="en-US" sz="3200" dirty="0" smtClean="0">
                <a:solidFill>
                  <a:schemeClr val="tx1">
                    <a:lumMod val="60000"/>
                    <a:lumOff val="40000"/>
                  </a:schemeClr>
                </a:solidFill>
                <a:ea typeface="宋体" panose="02010600030101010101" pitchFamily="2" charset="-122"/>
              </a:rPr>
              <a:t>需求</a:t>
            </a:r>
            <a:r>
              <a:rPr lang="en-GB" altLang="zh-CN" sz="3200" dirty="0" smtClean="0">
                <a:solidFill>
                  <a:schemeClr val="tx1">
                    <a:lumMod val="60000"/>
                    <a:lumOff val="40000"/>
                  </a:schemeClr>
                </a:solidFill>
                <a:ea typeface="宋体" panose="02010600030101010101" pitchFamily="2" charset="-122"/>
              </a:rPr>
              <a:t>,</a:t>
            </a:r>
            <a:r>
              <a:rPr lang="en-GB" altLang="zh-CN" dirty="0" smtClean="0">
                <a:ea typeface="宋体" panose="02010600030101010101" pitchFamily="2" charset="-122"/>
              </a:rPr>
              <a:t> </a:t>
            </a:r>
            <a:r>
              <a:rPr lang="zh-CN" altLang="en-US" sz="3200" dirty="0">
                <a:solidFill>
                  <a:schemeClr val="tx1">
                    <a:lumMod val="60000"/>
                    <a:lumOff val="40000"/>
                  </a:schemeClr>
                </a:solidFill>
                <a:ea typeface="宋体" panose="02010600030101010101" pitchFamily="2" charset="-122"/>
              </a:rPr>
              <a:t>设计模型</a:t>
            </a:r>
            <a:r>
              <a:rPr lang="en-GB" altLang="zh-CN" sz="3200" dirty="0">
                <a:solidFill>
                  <a:schemeClr val="tx1">
                    <a:lumMod val="60000"/>
                    <a:lumOff val="40000"/>
                  </a:schemeClr>
                </a:solidFill>
                <a:ea typeface="宋体" panose="02010600030101010101" pitchFamily="2" charset="-122"/>
              </a:rPr>
              <a:t> </a:t>
            </a:r>
            <a:r>
              <a:rPr lang="zh-CN" altLang="en-US" dirty="0" smtClean="0">
                <a:ea typeface="宋体" panose="02010600030101010101" pitchFamily="2" charset="-122"/>
              </a:rPr>
              <a:t>以及 </a:t>
            </a:r>
            <a:r>
              <a:rPr lang="zh-CN" altLang="en-US" sz="3200" dirty="0">
                <a:solidFill>
                  <a:schemeClr val="tx1">
                    <a:lumMod val="60000"/>
                    <a:lumOff val="40000"/>
                  </a:schemeClr>
                </a:solidFill>
                <a:ea typeface="宋体" panose="02010600030101010101" pitchFamily="2" charset="-122"/>
              </a:rPr>
              <a:t>用户使用手册</a:t>
            </a:r>
            <a:r>
              <a:rPr lang="zh-CN" altLang="en-US" dirty="0" smtClean="0">
                <a:ea typeface="宋体" panose="02010600030101010101" pitchFamily="2" charset="-122"/>
              </a:rPr>
              <a:t>等</a:t>
            </a:r>
            <a:r>
              <a:rPr lang="en-GB" altLang="zh-CN" dirty="0" smtClean="0">
                <a:ea typeface="宋体" panose="02010600030101010101" pitchFamily="2" charset="-122"/>
              </a:rPr>
              <a:t>.</a:t>
            </a:r>
          </a:p>
          <a:p>
            <a:pPr eaLnBrk="1" hangingPunct="1">
              <a:lnSpc>
                <a:spcPct val="150000"/>
              </a:lnSpc>
            </a:pPr>
            <a:r>
              <a:rPr lang="zh-CN" altLang="en-US" dirty="0" smtClean="0">
                <a:ea typeface="宋体" panose="02010600030101010101" pitchFamily="2" charset="-122"/>
              </a:rPr>
              <a:t>软件产品的分类</a:t>
            </a:r>
            <a:endParaRPr lang="en-US" altLang="zh-CN" dirty="0" smtClean="0">
              <a:ea typeface="宋体" panose="02010600030101010101" pitchFamily="2" charset="-122"/>
            </a:endParaRPr>
          </a:p>
          <a:p>
            <a:pPr lvl="1" eaLnBrk="1" hangingPunct="1">
              <a:lnSpc>
                <a:spcPct val="150000"/>
              </a:lnSpc>
            </a:pPr>
            <a:r>
              <a:rPr lang="zh-CN" altLang="en-US" dirty="0" smtClean="0">
                <a:ea typeface="宋体" panose="02010600030101010101" pitchFamily="2" charset="-122"/>
              </a:rPr>
              <a:t>为客户定制的软件产品</a:t>
            </a:r>
            <a:endParaRPr lang="en-US" altLang="zh-CN" dirty="0" smtClean="0">
              <a:ea typeface="宋体" panose="02010600030101010101" pitchFamily="2" charset="-122"/>
            </a:endParaRPr>
          </a:p>
          <a:p>
            <a:pPr lvl="1" eaLnBrk="1" hangingPunct="1">
              <a:lnSpc>
                <a:spcPct val="150000"/>
              </a:lnSpc>
            </a:pPr>
            <a:r>
              <a:rPr lang="zh-CN" altLang="en-US" dirty="0" smtClean="0">
                <a:ea typeface="宋体" panose="02010600030101010101" pitchFamily="2" charset="-122"/>
              </a:rPr>
              <a:t>为通用市场开发的软件产品</a:t>
            </a:r>
            <a:endParaRPr lang="en-GB" altLang="zh-CN" dirty="0" smtClean="0">
              <a:ea typeface="宋体" panose="02010600030101010101" pitchFamily="2" charset="-122"/>
            </a:endParaRPr>
          </a:p>
        </p:txBody>
      </p:sp>
      <p:sp>
        <p:nvSpPr>
          <p:cNvPr id="13316" name="灯片编号占位符 5"/>
          <p:cNvSpPr>
            <a:spLocks noGrp="1"/>
          </p:cNvSpPr>
          <p:nvPr>
            <p:ph type="sldNum" sz="quarter" idx="4294967295"/>
          </p:nvPr>
        </p:nvSpPr>
        <p:spPr bwMode="auto">
          <a:xfrm>
            <a:off x="6554338" y="6131639"/>
            <a:ext cx="2133970" cy="33709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50000"/>
              <a:buFont typeface="Wingdings 2" panose="05020102010507070707" pitchFamily="18" charset="2"/>
              <a:buChar char=""/>
              <a:defRPr sz="2954">
                <a:solidFill>
                  <a:schemeClr val="tx1"/>
                </a:solidFill>
                <a:latin typeface="Cambria" panose="02040503050406030204" pitchFamily="18" charset="0"/>
              </a:defRPr>
            </a:lvl1pPr>
            <a:lvl2pPr marL="685891" indent="-263804">
              <a:spcBef>
                <a:spcPct val="20000"/>
              </a:spcBef>
              <a:buClr>
                <a:schemeClr val="accent2"/>
              </a:buClr>
              <a:buSzPct val="50000"/>
              <a:buFont typeface="Wingdings 2" panose="05020102010507070707" pitchFamily="18" charset="2"/>
              <a:buChar char="³"/>
              <a:defRPr sz="2585">
                <a:solidFill>
                  <a:schemeClr val="tx1"/>
                </a:solidFill>
                <a:latin typeface="Cambria" panose="02040503050406030204" pitchFamily="18" charset="0"/>
              </a:defRPr>
            </a:lvl2pPr>
            <a:lvl3pPr marL="1055218" indent="-211044">
              <a:spcBef>
                <a:spcPct val="20000"/>
              </a:spcBef>
              <a:buClr>
                <a:srgbClr val="7B9B57"/>
              </a:buClr>
              <a:buSzPct val="60000"/>
              <a:buFont typeface="Wingdings 2" panose="05020102010507070707" pitchFamily="18" charset="2"/>
              <a:buChar char="®"/>
              <a:defRPr sz="2216">
                <a:solidFill>
                  <a:schemeClr val="tx1"/>
                </a:solidFill>
                <a:latin typeface="Cambria" panose="02040503050406030204" pitchFamily="18" charset="0"/>
              </a:defRPr>
            </a:lvl3pPr>
            <a:lvl4pPr marL="1477305" indent="-211044">
              <a:spcBef>
                <a:spcPct val="20000"/>
              </a:spcBef>
              <a:buClr>
                <a:srgbClr val="8B7396"/>
              </a:buClr>
              <a:buSzPct val="45000"/>
              <a:buFont typeface="Wingdings 2" panose="05020102010507070707" pitchFamily="18" charset="2"/>
              <a:buChar char="¯"/>
              <a:defRPr sz="1846">
                <a:solidFill>
                  <a:schemeClr val="tx1"/>
                </a:solidFill>
                <a:latin typeface="Cambria" panose="02040503050406030204" pitchFamily="18" charset="0"/>
              </a:defRPr>
            </a:lvl4pPr>
            <a:lvl5pPr marL="1899392" indent="-211044">
              <a:spcBef>
                <a:spcPct val="20000"/>
              </a:spcBef>
              <a:buClr>
                <a:srgbClr val="E89A53"/>
              </a:buClr>
              <a:buFont typeface="Wingdings 2" panose="05020102010507070707" pitchFamily="18" charset="2"/>
              <a:buChar char=""/>
              <a:defRPr sz="1846">
                <a:solidFill>
                  <a:schemeClr val="tx1"/>
                </a:solidFill>
                <a:latin typeface="Cambria" panose="02040503050406030204" pitchFamily="18" charset="0"/>
              </a:defRPr>
            </a:lvl5pPr>
            <a:lvl6pPr marL="2321479"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6pPr>
            <a:lvl7pPr marL="2743566"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7pPr>
            <a:lvl8pPr marL="3165653"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8pPr>
            <a:lvl9pPr marL="3587740"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9pPr>
          </a:lstStyle>
          <a:p>
            <a:pPr>
              <a:spcBef>
                <a:spcPct val="0"/>
              </a:spcBef>
              <a:buClrTx/>
              <a:buSzTx/>
              <a:buFontTx/>
              <a:buNone/>
            </a:pPr>
            <a:fld id="{E010BFB3-3748-4D1C-BE39-BF87B76BB1D3}" type="slidenum">
              <a:rPr lang="zh-CN" altLang="en-US" sz="1108">
                <a:solidFill>
                  <a:srgbClr val="898989"/>
                </a:solidFill>
                <a:latin typeface="Arial" panose="020B0604020202020204" pitchFamily="34" charset="0"/>
              </a:rPr>
              <a:pPr>
                <a:spcBef>
                  <a:spcPct val="0"/>
                </a:spcBef>
                <a:buClrTx/>
                <a:buSzTx/>
                <a:buFontTx/>
                <a:buNone/>
              </a:pPr>
              <a:t>4</a:t>
            </a:fld>
            <a:endParaRPr lang="zh-CN" altLang="en-US" sz="1108">
              <a:solidFill>
                <a:srgbClr val="898989"/>
              </a:solidFill>
              <a:latin typeface="Arial" panose="020B0604020202020204" pitchFamily="34" charset="0"/>
            </a:endParaRPr>
          </a:p>
        </p:txBody>
      </p:sp>
      <p:sp>
        <p:nvSpPr>
          <p:cNvPr id="13317" name="Line 8"/>
          <p:cNvSpPr>
            <a:spLocks noChangeShapeType="1"/>
          </p:cNvSpPr>
          <p:nvPr/>
        </p:nvSpPr>
        <p:spPr bwMode="auto">
          <a:xfrm flipV="1">
            <a:off x="756370" y="1723356"/>
            <a:ext cx="1872208" cy="0"/>
          </a:xfrm>
          <a:prstGeom prst="line">
            <a:avLst/>
          </a:prstGeom>
          <a:noFill/>
          <a:ln w="38100">
            <a:solidFill>
              <a:srgbClr val="0000FF"/>
            </a:solidFill>
            <a:miter lim="800000"/>
            <a:headEnd/>
            <a:tailEnd/>
          </a:ln>
          <a:extLst>
            <a:ext uri="{909E8E84-426E-40DD-AFC4-6F175D3DCCD1}">
              <a14:hiddenFill xmlns:a14="http://schemas.microsoft.com/office/drawing/2010/main">
                <a:noFill/>
              </a14:hiddenFill>
            </a:ext>
          </a:extLst>
        </p:spPr>
        <p:txBody>
          <a:bodyPr wrap="square" lIns="83091" tIns="43208" rIns="83091" bIns="43208">
            <a:spAutoFit/>
          </a:bodyPr>
          <a:lstStyle/>
          <a:p>
            <a:endParaRPr lang="zh-CN" altLang="en-US"/>
          </a:p>
        </p:txBody>
      </p:sp>
      <p:sp>
        <p:nvSpPr>
          <p:cNvPr id="13318" name="Line 9"/>
          <p:cNvSpPr>
            <a:spLocks noChangeShapeType="1"/>
          </p:cNvSpPr>
          <p:nvPr/>
        </p:nvSpPr>
        <p:spPr bwMode="auto">
          <a:xfrm flipV="1">
            <a:off x="4500786" y="1723356"/>
            <a:ext cx="2053552" cy="0"/>
          </a:xfrm>
          <a:prstGeom prst="line">
            <a:avLst/>
          </a:prstGeom>
          <a:noFill/>
          <a:ln w="38100">
            <a:solidFill>
              <a:srgbClr val="0000FF"/>
            </a:solidFill>
            <a:miter lim="800000"/>
            <a:headEnd/>
            <a:tailEnd/>
          </a:ln>
          <a:extLst>
            <a:ext uri="{909E8E84-426E-40DD-AFC4-6F175D3DCCD1}">
              <a14:hiddenFill xmlns:a14="http://schemas.microsoft.com/office/drawing/2010/main">
                <a:noFill/>
              </a14:hiddenFill>
            </a:ext>
          </a:extLst>
        </p:spPr>
        <p:txBody>
          <a:bodyPr wrap="square" lIns="83091" tIns="43208" rIns="83091" bIns="43208">
            <a:spAutoFit/>
          </a:bodyPr>
          <a:lstStyle/>
          <a:p>
            <a:endParaRPr lang="zh-CN" altLang="en-US"/>
          </a:p>
        </p:txBody>
      </p:sp>
      <p:sp>
        <p:nvSpPr>
          <p:cNvPr id="7" name="TextBox 76"/>
          <p:cNvSpPr txBox="1">
            <a:spLocks noChangeArrowheads="1"/>
          </p:cNvSpPr>
          <p:nvPr/>
        </p:nvSpPr>
        <p:spPr bwMode="auto">
          <a:xfrm>
            <a:off x="539750" y="115888"/>
            <a:ext cx="19351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smtClean="0">
                <a:latin typeface="微软雅黑" panose="020B0503020204020204" pitchFamily="34" charset="-122"/>
              </a:rPr>
              <a:t>什么是软件</a:t>
            </a:r>
            <a:r>
              <a:rPr lang="en-GB" altLang="zh-CN" sz="2400" baseline="30000" dirty="0">
                <a:ea typeface="宋体" panose="02010600030101010101" pitchFamily="2" charset="-122"/>
              </a:rPr>
              <a:t>[1]</a:t>
            </a:r>
            <a:endParaRPr lang="zh-CN" altLang="en-US" sz="2400" dirty="0">
              <a:latin typeface="微软雅黑" panose="020B0503020204020204" pitchFamily="34" charset="-122"/>
            </a:endParaRPr>
          </a:p>
        </p:txBody>
      </p:sp>
      <p:cxnSp>
        <p:nvCxnSpPr>
          <p:cNvPr id="8"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10" name="图片 9"/>
          <p:cNvPicPr>
            <a:picLocks noChangeAspect="1"/>
          </p:cNvPicPr>
          <p:nvPr/>
        </p:nvPicPr>
        <p:blipFill>
          <a:blip r:embed="rId2"/>
          <a:stretch>
            <a:fillRect/>
          </a:stretch>
        </p:blipFill>
        <p:spPr>
          <a:xfrm>
            <a:off x="404446" y="4467941"/>
            <a:ext cx="2944212" cy="2175665"/>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图片 10"/>
          <p:cNvPicPr>
            <a:picLocks noChangeAspect="1"/>
          </p:cNvPicPr>
          <p:nvPr/>
        </p:nvPicPr>
        <p:blipFill>
          <a:blip r:embed="rId3"/>
          <a:stretch>
            <a:fillRect/>
          </a:stretch>
        </p:blipFill>
        <p:spPr>
          <a:xfrm>
            <a:off x="4253584" y="4140252"/>
            <a:ext cx="4601507" cy="264358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4871920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300" fill="hold"/>
                                        <p:tgtEl>
                                          <p:spTgt spid="9"/>
                                        </p:tgtEl>
                                        <p:attrNameLst>
                                          <p:attrName>ppt_x</p:attrName>
                                        </p:attrNameLst>
                                      </p:cBhvr>
                                      <p:tavLst>
                                        <p:tav tm="0">
                                          <p:val>
                                            <p:strVal val="0-#ppt_w/2"/>
                                          </p:val>
                                        </p:tav>
                                        <p:tav tm="100000">
                                          <p:val>
                                            <p:strVal val="#ppt_x"/>
                                          </p:val>
                                        </p:tav>
                                      </p:tavLst>
                                    </p:anim>
                                    <p:anim calcmode="lin" valueType="num">
                                      <p:cBhvr additive="base">
                                        <p:cTn id="8" dur="3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7"/>
                                        </p:tgtEl>
                                        <p:attrNameLst>
                                          <p:attrName>style.visibility</p:attrName>
                                        </p:attrNameLst>
                                      </p:cBhvr>
                                      <p:to>
                                        <p:strVal val="visible"/>
                                      </p:to>
                                    </p:set>
                                    <p:anim calcmode="lin" valueType="num">
                                      <p:cBhvr>
                                        <p:cTn id="16" dur="4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7"/>
                                        </p:tgtEl>
                                        <p:attrNameLst>
                                          <p:attrName>ppt_y</p:attrName>
                                        </p:attrNameLst>
                                      </p:cBhvr>
                                      <p:tavLst>
                                        <p:tav tm="0">
                                          <p:val>
                                            <p:strVal val="#ppt_y"/>
                                          </p:val>
                                        </p:tav>
                                        <p:tav tm="100000">
                                          <p:val>
                                            <p:strVal val="#ppt_y"/>
                                          </p:val>
                                        </p:tav>
                                      </p:tavLst>
                                    </p:anim>
                                    <p:anim calcmode="lin" valueType="num">
                                      <p:cBhvr>
                                        <p:cTn id="18" dur="4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5"/>
          <p:cNvSpPr>
            <a:spLocks noGrp="1"/>
          </p:cNvSpPr>
          <p:nvPr>
            <p:ph type="title" idx="4294967295"/>
          </p:nvPr>
        </p:nvSpPr>
        <p:spPr>
          <a:xfrm>
            <a:off x="5461179" y="113935"/>
            <a:ext cx="3436938" cy="461963"/>
          </a:xfrm>
        </p:spPr>
        <p:txBody>
          <a:bodyPr/>
          <a:lstStyle/>
          <a:p>
            <a:pPr eaLnBrk="1" hangingPunct="1"/>
            <a:r>
              <a:rPr lang="zh-CN" altLang="en-US" sz="2000" dirty="0"/>
              <a:t>软件的基本特征</a:t>
            </a:r>
            <a:endParaRPr lang="en-US" altLang="zh-CN" sz="2000" dirty="0"/>
          </a:p>
        </p:txBody>
      </p:sp>
      <p:sp>
        <p:nvSpPr>
          <p:cNvPr id="15363" name="Rectangle 6"/>
          <p:cNvSpPr>
            <a:spLocks noGrp="1" noChangeArrowheads="1"/>
          </p:cNvSpPr>
          <p:nvPr>
            <p:ph idx="4294967295"/>
          </p:nvPr>
        </p:nvSpPr>
        <p:spPr>
          <a:xfrm>
            <a:off x="0" y="3286125"/>
            <a:ext cx="2400300" cy="2727325"/>
          </a:xfrm>
        </p:spPr>
        <p:txBody>
          <a:bodyPr/>
          <a:lstStyle/>
          <a:p>
            <a:pPr eaLnBrk="1" hangingPunct="1"/>
            <a:r>
              <a:rPr lang="zh-CN" altLang="en-US" dirty="0" smtClean="0"/>
              <a:t>特征</a:t>
            </a:r>
            <a:r>
              <a:rPr lang="en-US" altLang="zh-CN" dirty="0" smtClean="0"/>
              <a:t>1:  </a:t>
            </a:r>
            <a:r>
              <a:rPr lang="zh-CN" altLang="en-US" dirty="0" smtClean="0"/>
              <a:t>软件是被开发的，是工程化过程的产物；但同时软件由不同于传统的工艺过程</a:t>
            </a:r>
            <a:endParaRPr lang="en-US" altLang="zh-CN" dirty="0" smtClean="0"/>
          </a:p>
          <a:p>
            <a:pPr lvl="1" eaLnBrk="1" hangingPunct="1"/>
            <a:r>
              <a:rPr lang="zh-CN" altLang="en-US" dirty="0" smtClean="0"/>
              <a:t>软件产品是可以被拷贝的。</a:t>
            </a:r>
            <a:endParaRPr lang="en-US" altLang="zh-CN" dirty="0" smtClean="0"/>
          </a:p>
          <a:p>
            <a:pPr eaLnBrk="1" hangingPunct="1"/>
            <a:endParaRPr lang="en-US" altLang="zh-CN" dirty="0" smtClean="0"/>
          </a:p>
          <a:p>
            <a:pPr eaLnBrk="1" hangingPunct="1"/>
            <a:endParaRPr lang="en-US" altLang="zh-CN" dirty="0" smtClean="0"/>
          </a:p>
        </p:txBody>
      </p:sp>
      <p:sp>
        <p:nvSpPr>
          <p:cNvPr id="5" name="TextBox 76"/>
          <p:cNvSpPr txBox="1">
            <a:spLocks noChangeArrowheads="1"/>
          </p:cNvSpPr>
          <p:nvPr/>
        </p:nvSpPr>
        <p:spPr bwMode="auto">
          <a:xfrm>
            <a:off x="539750" y="115888"/>
            <a:ext cx="19527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smtClean="0">
                <a:latin typeface="微软雅黑" panose="020B0503020204020204" pitchFamily="34" charset="-122"/>
              </a:rPr>
              <a:t>什么是软件</a:t>
            </a:r>
            <a:r>
              <a:rPr lang="en-GB" altLang="zh-CN" sz="2400" baseline="30000" dirty="0" smtClean="0">
                <a:ea typeface="宋体" panose="02010600030101010101" pitchFamily="2" charset="-122"/>
              </a:rPr>
              <a:t>[1</a:t>
            </a:r>
            <a:r>
              <a:rPr lang="en-GB" altLang="zh-CN" sz="2400" baseline="30000" dirty="0">
                <a:ea typeface="宋体" panose="02010600030101010101" pitchFamily="2" charset="-122"/>
              </a:rPr>
              <a:t>]</a:t>
            </a:r>
            <a:endParaRPr lang="zh-CN" altLang="en-US" sz="2400" dirty="0">
              <a:latin typeface="微软雅黑" panose="020B0503020204020204" pitchFamily="34" charset="-122"/>
            </a:endParaRPr>
          </a:p>
        </p:txBody>
      </p:sp>
      <p:cxnSp>
        <p:nvCxnSpPr>
          <p:cNvPr id="6"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Rectangle 35"/>
          <p:cNvSpPr>
            <a:spLocks noChangeArrowheads="1"/>
          </p:cNvSpPr>
          <p:nvPr/>
        </p:nvSpPr>
        <p:spPr bwMode="auto">
          <a:xfrm>
            <a:off x="239340" y="6170962"/>
            <a:ext cx="44644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spcBef>
                <a:spcPct val="20000"/>
              </a:spcBef>
              <a:buClr>
                <a:schemeClr val="accent1"/>
              </a:buClr>
              <a:buSzPct val="50000"/>
              <a:buFont typeface="Wingdings 2" panose="05020102010507070707" pitchFamily="18" charset="2"/>
              <a:buChar char=""/>
              <a:defRPr sz="3200">
                <a:solidFill>
                  <a:schemeClr val="tx1"/>
                </a:solidFill>
                <a:latin typeface="Cambria" panose="02040503050406030204" pitchFamily="18" charset="0"/>
              </a:defRPr>
            </a:lvl1pPr>
            <a:lvl2pPr marL="742950" indent="-285750">
              <a:spcBef>
                <a:spcPct val="20000"/>
              </a:spcBef>
              <a:buClr>
                <a:schemeClr val="accent2"/>
              </a:buClr>
              <a:buSzPct val="50000"/>
              <a:buFont typeface="Wingdings 2" panose="05020102010507070707" pitchFamily="18" charset="2"/>
              <a:buChar char="³"/>
              <a:defRPr sz="2800">
                <a:solidFill>
                  <a:schemeClr val="tx1"/>
                </a:solidFill>
                <a:latin typeface="Cambria" panose="02040503050406030204" pitchFamily="18" charset="0"/>
              </a:defRPr>
            </a:lvl2pPr>
            <a:lvl3pPr marL="1143000" indent="-228600">
              <a:spcBef>
                <a:spcPct val="20000"/>
              </a:spcBef>
              <a:buClr>
                <a:srgbClr val="7B9B57"/>
              </a:buClr>
              <a:buSzPct val="60000"/>
              <a:buFont typeface="Wingdings 2" panose="05020102010507070707" pitchFamily="18" charset="2"/>
              <a:buChar char="®"/>
              <a:defRPr sz="2400">
                <a:solidFill>
                  <a:schemeClr val="tx1"/>
                </a:solidFill>
                <a:latin typeface="Cambria" panose="02040503050406030204" pitchFamily="18" charset="0"/>
              </a:defRPr>
            </a:lvl3pPr>
            <a:lvl4pPr marL="1600200" indent="-228600">
              <a:spcBef>
                <a:spcPct val="20000"/>
              </a:spcBef>
              <a:buClr>
                <a:srgbClr val="8B7396"/>
              </a:buClr>
              <a:buSzPct val="45000"/>
              <a:buFont typeface="Wingdings 2" panose="05020102010507070707" pitchFamily="18" charset="2"/>
              <a:buChar char="¯"/>
              <a:defRPr sz="2000">
                <a:solidFill>
                  <a:schemeClr val="tx1"/>
                </a:solidFill>
                <a:latin typeface="Cambria" panose="02040503050406030204" pitchFamily="18" charset="0"/>
              </a:defRPr>
            </a:lvl4pPr>
            <a:lvl5pPr marL="2057400" indent="-228600">
              <a:spcBef>
                <a:spcPct val="20000"/>
              </a:spcBef>
              <a:buClr>
                <a:srgbClr val="E89A53"/>
              </a:buClr>
              <a:buFont typeface="Wingdings 2" panose="05020102010507070707" pitchFamily="18" charset="2"/>
              <a:buChar char=""/>
              <a:defRPr sz="2000">
                <a:solidFill>
                  <a:schemeClr val="tx1"/>
                </a:solidFill>
                <a:latin typeface="Cambria" panose="02040503050406030204" pitchFamily="18" charset="0"/>
              </a:defRPr>
            </a:lvl5pPr>
            <a:lvl6pPr marL="25146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6pPr>
            <a:lvl7pPr marL="29718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7pPr>
            <a:lvl8pPr marL="34290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8pPr>
            <a:lvl9pPr marL="38862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9pPr>
          </a:lstStyle>
          <a:p>
            <a:pPr marL="342900" indent="-342900" eaLnBrk="1" hangingPunct="1">
              <a:spcBef>
                <a:spcPct val="0"/>
              </a:spcBef>
              <a:buClrTx/>
              <a:buSzTx/>
              <a:buFont typeface="Wingdings" panose="05000000000000000000" pitchFamily="2" charset="2"/>
              <a:buChar char="l"/>
            </a:pPr>
            <a:r>
              <a:rPr lang="zh-CN" altLang="en-US" sz="2000" dirty="0">
                <a:solidFill>
                  <a:schemeClr val="bg1"/>
                </a:solidFill>
                <a:latin typeface="+mn-ea"/>
                <a:ea typeface="+mn-ea"/>
              </a:rPr>
              <a:t>特征</a:t>
            </a:r>
            <a:r>
              <a:rPr lang="en-US" altLang="zh-CN" sz="2000" dirty="0">
                <a:solidFill>
                  <a:schemeClr val="bg1"/>
                </a:solidFill>
                <a:latin typeface="+mn-ea"/>
                <a:ea typeface="+mn-ea"/>
              </a:rPr>
              <a:t>2: </a:t>
            </a:r>
            <a:r>
              <a:rPr lang="zh-CN" altLang="en-US" sz="2000" dirty="0">
                <a:solidFill>
                  <a:schemeClr val="bg1"/>
                </a:solidFill>
                <a:latin typeface="+mn-ea"/>
                <a:ea typeface="+mn-ea"/>
              </a:rPr>
              <a:t>软件不存在“老化”问题</a:t>
            </a:r>
            <a:endParaRPr lang="en-US" altLang="zh-CN" sz="2000" dirty="0">
              <a:solidFill>
                <a:schemeClr val="bg1"/>
              </a:solidFill>
              <a:latin typeface="+mn-ea"/>
              <a:ea typeface="+mn-ea"/>
            </a:endParaRPr>
          </a:p>
        </p:txBody>
      </p:sp>
      <p:sp>
        <p:nvSpPr>
          <p:cNvPr id="9" name="Line 2"/>
          <p:cNvSpPr>
            <a:spLocks noChangeShapeType="1"/>
          </p:cNvSpPr>
          <p:nvPr/>
        </p:nvSpPr>
        <p:spPr bwMode="auto">
          <a:xfrm>
            <a:off x="1396755" y="1144069"/>
            <a:ext cx="0" cy="1618065"/>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3"/>
          <p:cNvSpPr>
            <a:spLocks noChangeShapeType="1"/>
          </p:cNvSpPr>
          <p:nvPr/>
        </p:nvSpPr>
        <p:spPr bwMode="auto">
          <a:xfrm>
            <a:off x="1244328" y="2762135"/>
            <a:ext cx="320095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Freeform 4"/>
          <p:cNvSpPr>
            <a:spLocks/>
          </p:cNvSpPr>
          <p:nvPr/>
        </p:nvSpPr>
        <p:spPr bwMode="auto">
          <a:xfrm>
            <a:off x="1549181" y="1073719"/>
            <a:ext cx="2515037" cy="1618065"/>
          </a:xfrm>
          <a:custGeom>
            <a:avLst/>
            <a:gdLst>
              <a:gd name="T0" fmla="*/ 0 w 1728"/>
              <a:gd name="T1" fmla="*/ 0 h 1064"/>
              <a:gd name="T2" fmla="*/ 2147483646 w 1728"/>
              <a:gd name="T3" fmla="*/ 2147483646 h 1064"/>
              <a:gd name="T4" fmla="*/ 2147483646 w 1728"/>
              <a:gd name="T5" fmla="*/ 2147483646 h 1064"/>
              <a:gd name="T6" fmla="*/ 2147483646 w 1728"/>
              <a:gd name="T7" fmla="*/ 2147483646 h 1064"/>
              <a:gd name="T8" fmla="*/ 2147483646 w 1728"/>
              <a:gd name="T9" fmla="*/ 0 h 1064"/>
              <a:gd name="T10" fmla="*/ 0 60000 65536"/>
              <a:gd name="T11" fmla="*/ 0 60000 65536"/>
              <a:gd name="T12" fmla="*/ 0 60000 65536"/>
              <a:gd name="T13" fmla="*/ 0 60000 65536"/>
              <a:gd name="T14" fmla="*/ 0 60000 65536"/>
              <a:gd name="T15" fmla="*/ 0 w 1728"/>
              <a:gd name="T16" fmla="*/ 0 h 1064"/>
              <a:gd name="T17" fmla="*/ 1728 w 1728"/>
              <a:gd name="T18" fmla="*/ 1064 h 1064"/>
            </a:gdLst>
            <a:ahLst/>
            <a:cxnLst>
              <a:cxn ang="T10">
                <a:pos x="T0" y="T1"/>
              </a:cxn>
              <a:cxn ang="T11">
                <a:pos x="T2" y="T3"/>
              </a:cxn>
              <a:cxn ang="T12">
                <a:pos x="T4" y="T5"/>
              </a:cxn>
              <a:cxn ang="T13">
                <a:pos x="T6" y="T7"/>
              </a:cxn>
              <a:cxn ang="T14">
                <a:pos x="T8" y="T9"/>
              </a:cxn>
            </a:cxnLst>
            <a:rect l="T15" t="T16" r="T17" b="T18"/>
            <a:pathLst>
              <a:path w="1728" h="1064">
                <a:moveTo>
                  <a:pt x="0" y="0"/>
                </a:moveTo>
                <a:cubicBezTo>
                  <a:pt x="20" y="284"/>
                  <a:pt x="40" y="568"/>
                  <a:pt x="96" y="720"/>
                </a:cubicBezTo>
                <a:cubicBezTo>
                  <a:pt x="152" y="872"/>
                  <a:pt x="128" y="880"/>
                  <a:pt x="336" y="912"/>
                </a:cubicBezTo>
                <a:cubicBezTo>
                  <a:pt x="544" y="944"/>
                  <a:pt x="1112" y="1064"/>
                  <a:pt x="1344" y="912"/>
                </a:cubicBezTo>
                <a:cubicBezTo>
                  <a:pt x="1576" y="760"/>
                  <a:pt x="1664" y="152"/>
                  <a:pt x="1728"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 name="Text Box 5"/>
          <p:cNvSpPr txBox="1">
            <a:spLocks noChangeArrowheads="1"/>
          </p:cNvSpPr>
          <p:nvPr/>
        </p:nvSpPr>
        <p:spPr bwMode="auto">
          <a:xfrm>
            <a:off x="4064218" y="2410382"/>
            <a:ext cx="484428" cy="262829"/>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accent1"/>
              </a:buClr>
              <a:buSzPct val="50000"/>
              <a:buFont typeface="Wingdings 2" panose="05020102010507070707" pitchFamily="18" charset="2"/>
              <a:buChar char=""/>
              <a:defRPr sz="3200">
                <a:solidFill>
                  <a:schemeClr val="tx1"/>
                </a:solidFill>
                <a:latin typeface="Cambria" panose="02040503050406030204" pitchFamily="18" charset="0"/>
              </a:defRPr>
            </a:lvl1pPr>
            <a:lvl2pPr marL="742950" indent="-285750">
              <a:spcBef>
                <a:spcPct val="20000"/>
              </a:spcBef>
              <a:buClr>
                <a:schemeClr val="accent2"/>
              </a:buClr>
              <a:buSzPct val="50000"/>
              <a:buFont typeface="Wingdings 2" panose="05020102010507070707" pitchFamily="18" charset="2"/>
              <a:buChar char="³"/>
              <a:defRPr sz="2800">
                <a:solidFill>
                  <a:schemeClr val="tx1"/>
                </a:solidFill>
                <a:latin typeface="Cambria" panose="02040503050406030204" pitchFamily="18" charset="0"/>
              </a:defRPr>
            </a:lvl2pPr>
            <a:lvl3pPr marL="1143000" indent="-228600">
              <a:spcBef>
                <a:spcPct val="20000"/>
              </a:spcBef>
              <a:buClr>
                <a:srgbClr val="7B9B57"/>
              </a:buClr>
              <a:buSzPct val="60000"/>
              <a:buFont typeface="Wingdings 2" panose="05020102010507070707" pitchFamily="18" charset="2"/>
              <a:buChar char="®"/>
              <a:defRPr sz="2400">
                <a:solidFill>
                  <a:schemeClr val="tx1"/>
                </a:solidFill>
                <a:latin typeface="Cambria" panose="02040503050406030204" pitchFamily="18" charset="0"/>
              </a:defRPr>
            </a:lvl3pPr>
            <a:lvl4pPr marL="1600200" indent="-228600">
              <a:spcBef>
                <a:spcPct val="20000"/>
              </a:spcBef>
              <a:buClr>
                <a:srgbClr val="8B7396"/>
              </a:buClr>
              <a:buSzPct val="45000"/>
              <a:buFont typeface="Wingdings 2" panose="05020102010507070707" pitchFamily="18" charset="2"/>
              <a:buChar char="¯"/>
              <a:defRPr sz="2000">
                <a:solidFill>
                  <a:schemeClr val="tx1"/>
                </a:solidFill>
                <a:latin typeface="Cambria" panose="02040503050406030204" pitchFamily="18" charset="0"/>
              </a:defRPr>
            </a:lvl4pPr>
            <a:lvl5pPr marL="2057400" indent="-228600">
              <a:spcBef>
                <a:spcPct val="20000"/>
              </a:spcBef>
              <a:buClr>
                <a:srgbClr val="E89A53"/>
              </a:buClr>
              <a:buFont typeface="Wingdings 2" panose="05020102010507070707" pitchFamily="18" charset="2"/>
              <a:buChar char=""/>
              <a:defRPr sz="2000">
                <a:solidFill>
                  <a:schemeClr val="tx1"/>
                </a:solidFill>
                <a:latin typeface="Cambria" panose="02040503050406030204" pitchFamily="18" charset="0"/>
              </a:defRPr>
            </a:lvl5pPr>
            <a:lvl6pPr marL="25146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6pPr>
            <a:lvl7pPr marL="29718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7pPr>
            <a:lvl8pPr marL="34290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8pPr>
            <a:lvl9pPr marL="38862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9pPr>
          </a:lstStyle>
          <a:p>
            <a:pPr>
              <a:spcBef>
                <a:spcPct val="0"/>
              </a:spcBef>
              <a:buClrTx/>
              <a:buSzTx/>
              <a:buFontTx/>
              <a:buNone/>
            </a:pPr>
            <a:r>
              <a:rPr lang="en-US" altLang="zh-CN" sz="1108" b="1" i="1">
                <a:latin typeface="Times New Roman" panose="02020603050405020304" pitchFamily="18" charset="0"/>
              </a:rPr>
              <a:t>Time</a:t>
            </a:r>
          </a:p>
        </p:txBody>
      </p:sp>
      <p:sp>
        <p:nvSpPr>
          <p:cNvPr id="13" name="Text Box 6"/>
          <p:cNvSpPr txBox="1">
            <a:spLocks noChangeArrowheads="1"/>
          </p:cNvSpPr>
          <p:nvPr/>
        </p:nvSpPr>
        <p:spPr bwMode="auto">
          <a:xfrm>
            <a:off x="916026" y="902239"/>
            <a:ext cx="888385" cy="26282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accent1"/>
              </a:buClr>
              <a:buSzPct val="50000"/>
              <a:buFont typeface="Wingdings 2" panose="05020102010507070707" pitchFamily="18" charset="2"/>
              <a:buChar char=""/>
              <a:defRPr sz="3200">
                <a:solidFill>
                  <a:schemeClr val="tx1"/>
                </a:solidFill>
                <a:latin typeface="Cambria" panose="02040503050406030204" pitchFamily="18" charset="0"/>
              </a:defRPr>
            </a:lvl1pPr>
            <a:lvl2pPr marL="742950" indent="-285750">
              <a:spcBef>
                <a:spcPct val="20000"/>
              </a:spcBef>
              <a:buClr>
                <a:schemeClr val="accent2"/>
              </a:buClr>
              <a:buSzPct val="50000"/>
              <a:buFont typeface="Wingdings 2" panose="05020102010507070707" pitchFamily="18" charset="2"/>
              <a:buChar char="³"/>
              <a:defRPr sz="2800">
                <a:solidFill>
                  <a:schemeClr val="tx1"/>
                </a:solidFill>
                <a:latin typeface="Cambria" panose="02040503050406030204" pitchFamily="18" charset="0"/>
              </a:defRPr>
            </a:lvl2pPr>
            <a:lvl3pPr marL="1143000" indent="-228600">
              <a:spcBef>
                <a:spcPct val="20000"/>
              </a:spcBef>
              <a:buClr>
                <a:srgbClr val="7B9B57"/>
              </a:buClr>
              <a:buSzPct val="60000"/>
              <a:buFont typeface="Wingdings 2" panose="05020102010507070707" pitchFamily="18" charset="2"/>
              <a:buChar char="®"/>
              <a:defRPr sz="2400">
                <a:solidFill>
                  <a:schemeClr val="tx1"/>
                </a:solidFill>
                <a:latin typeface="Cambria" panose="02040503050406030204" pitchFamily="18" charset="0"/>
              </a:defRPr>
            </a:lvl3pPr>
            <a:lvl4pPr marL="1600200" indent="-228600">
              <a:spcBef>
                <a:spcPct val="20000"/>
              </a:spcBef>
              <a:buClr>
                <a:srgbClr val="8B7396"/>
              </a:buClr>
              <a:buSzPct val="45000"/>
              <a:buFont typeface="Wingdings 2" panose="05020102010507070707" pitchFamily="18" charset="2"/>
              <a:buChar char="¯"/>
              <a:defRPr sz="2000">
                <a:solidFill>
                  <a:schemeClr val="tx1"/>
                </a:solidFill>
                <a:latin typeface="Cambria" panose="02040503050406030204" pitchFamily="18" charset="0"/>
              </a:defRPr>
            </a:lvl4pPr>
            <a:lvl5pPr marL="2057400" indent="-228600">
              <a:spcBef>
                <a:spcPct val="20000"/>
              </a:spcBef>
              <a:buClr>
                <a:srgbClr val="E89A53"/>
              </a:buClr>
              <a:buFont typeface="Wingdings 2" panose="05020102010507070707" pitchFamily="18" charset="2"/>
              <a:buChar char=""/>
              <a:defRPr sz="2000">
                <a:solidFill>
                  <a:schemeClr val="tx1"/>
                </a:solidFill>
                <a:latin typeface="Cambria" panose="02040503050406030204" pitchFamily="18" charset="0"/>
              </a:defRPr>
            </a:lvl5pPr>
            <a:lvl6pPr marL="25146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6pPr>
            <a:lvl7pPr marL="29718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7pPr>
            <a:lvl8pPr marL="34290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8pPr>
            <a:lvl9pPr marL="38862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9pPr>
          </a:lstStyle>
          <a:p>
            <a:pPr>
              <a:spcBef>
                <a:spcPct val="0"/>
              </a:spcBef>
              <a:buClrTx/>
              <a:buSzTx/>
              <a:buFontTx/>
              <a:buNone/>
            </a:pPr>
            <a:r>
              <a:rPr lang="en-US" altLang="zh-CN" sz="1108" b="1" i="1">
                <a:latin typeface="Times New Roman" panose="02020603050405020304" pitchFamily="18" charset="0"/>
              </a:rPr>
              <a:t>Failure rate</a:t>
            </a:r>
          </a:p>
        </p:txBody>
      </p:sp>
      <p:sp>
        <p:nvSpPr>
          <p:cNvPr id="14" name="Text Box 7"/>
          <p:cNvSpPr txBox="1">
            <a:spLocks noChangeArrowheads="1"/>
          </p:cNvSpPr>
          <p:nvPr/>
        </p:nvSpPr>
        <p:spPr bwMode="auto">
          <a:xfrm>
            <a:off x="1914125" y="2896974"/>
            <a:ext cx="1781257" cy="26282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accent1"/>
              </a:buClr>
              <a:buSzPct val="50000"/>
              <a:buFont typeface="Wingdings 2" panose="05020102010507070707" pitchFamily="18" charset="2"/>
              <a:buChar char=""/>
              <a:defRPr sz="3200">
                <a:solidFill>
                  <a:schemeClr val="tx1"/>
                </a:solidFill>
                <a:latin typeface="Cambria" panose="02040503050406030204" pitchFamily="18" charset="0"/>
              </a:defRPr>
            </a:lvl1pPr>
            <a:lvl2pPr marL="742950" indent="-285750">
              <a:spcBef>
                <a:spcPct val="20000"/>
              </a:spcBef>
              <a:buClr>
                <a:schemeClr val="accent2"/>
              </a:buClr>
              <a:buSzPct val="50000"/>
              <a:buFont typeface="Wingdings 2" panose="05020102010507070707" pitchFamily="18" charset="2"/>
              <a:buChar char="³"/>
              <a:defRPr sz="2800">
                <a:solidFill>
                  <a:schemeClr val="tx1"/>
                </a:solidFill>
                <a:latin typeface="Cambria" panose="02040503050406030204" pitchFamily="18" charset="0"/>
              </a:defRPr>
            </a:lvl2pPr>
            <a:lvl3pPr marL="1143000" indent="-228600">
              <a:spcBef>
                <a:spcPct val="20000"/>
              </a:spcBef>
              <a:buClr>
                <a:srgbClr val="7B9B57"/>
              </a:buClr>
              <a:buSzPct val="60000"/>
              <a:buFont typeface="Wingdings 2" panose="05020102010507070707" pitchFamily="18" charset="2"/>
              <a:buChar char="®"/>
              <a:defRPr sz="2400">
                <a:solidFill>
                  <a:schemeClr val="tx1"/>
                </a:solidFill>
                <a:latin typeface="Cambria" panose="02040503050406030204" pitchFamily="18" charset="0"/>
              </a:defRPr>
            </a:lvl3pPr>
            <a:lvl4pPr marL="1600200" indent="-228600">
              <a:spcBef>
                <a:spcPct val="20000"/>
              </a:spcBef>
              <a:buClr>
                <a:srgbClr val="8B7396"/>
              </a:buClr>
              <a:buSzPct val="45000"/>
              <a:buFont typeface="Wingdings 2" panose="05020102010507070707" pitchFamily="18" charset="2"/>
              <a:buChar char="¯"/>
              <a:defRPr sz="2000">
                <a:solidFill>
                  <a:schemeClr val="tx1"/>
                </a:solidFill>
                <a:latin typeface="Cambria" panose="02040503050406030204" pitchFamily="18" charset="0"/>
              </a:defRPr>
            </a:lvl4pPr>
            <a:lvl5pPr marL="2057400" indent="-228600">
              <a:spcBef>
                <a:spcPct val="20000"/>
              </a:spcBef>
              <a:buClr>
                <a:srgbClr val="E89A53"/>
              </a:buClr>
              <a:buFont typeface="Wingdings 2" panose="05020102010507070707" pitchFamily="18" charset="2"/>
              <a:buChar char=""/>
              <a:defRPr sz="2000">
                <a:solidFill>
                  <a:schemeClr val="tx1"/>
                </a:solidFill>
                <a:latin typeface="Cambria" panose="02040503050406030204" pitchFamily="18" charset="0"/>
              </a:defRPr>
            </a:lvl5pPr>
            <a:lvl6pPr marL="25146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6pPr>
            <a:lvl7pPr marL="29718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7pPr>
            <a:lvl8pPr marL="34290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8pPr>
            <a:lvl9pPr marL="38862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9pPr>
          </a:lstStyle>
          <a:p>
            <a:pPr>
              <a:spcBef>
                <a:spcPct val="0"/>
              </a:spcBef>
              <a:buClrTx/>
              <a:buSzTx/>
              <a:buFontTx/>
              <a:buNone/>
            </a:pPr>
            <a:r>
              <a:rPr lang="en-US" altLang="zh-CN" sz="1108" b="1" i="1" dirty="0">
                <a:latin typeface="Times New Roman" panose="02020603050405020304" pitchFamily="18" charset="0"/>
              </a:rPr>
              <a:t>Failure curve for hardware</a:t>
            </a:r>
          </a:p>
        </p:txBody>
      </p:sp>
      <p:sp>
        <p:nvSpPr>
          <p:cNvPr id="15" name="Line 8"/>
          <p:cNvSpPr>
            <a:spLocks noChangeShapeType="1"/>
          </p:cNvSpPr>
          <p:nvPr/>
        </p:nvSpPr>
        <p:spPr bwMode="auto">
          <a:xfrm>
            <a:off x="5046196" y="1186573"/>
            <a:ext cx="0" cy="1618065"/>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9"/>
          <p:cNvSpPr>
            <a:spLocks noChangeShapeType="1"/>
          </p:cNvSpPr>
          <p:nvPr/>
        </p:nvSpPr>
        <p:spPr bwMode="auto">
          <a:xfrm>
            <a:off x="4893769" y="2804638"/>
            <a:ext cx="320095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Text Box 10"/>
          <p:cNvSpPr txBox="1">
            <a:spLocks noChangeArrowheads="1"/>
          </p:cNvSpPr>
          <p:nvPr/>
        </p:nvSpPr>
        <p:spPr bwMode="auto">
          <a:xfrm>
            <a:off x="7697536" y="2432366"/>
            <a:ext cx="484428" cy="262829"/>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accent1"/>
              </a:buClr>
              <a:buSzPct val="50000"/>
              <a:buFont typeface="Wingdings 2" panose="05020102010507070707" pitchFamily="18" charset="2"/>
              <a:buChar char=""/>
              <a:defRPr sz="3200">
                <a:solidFill>
                  <a:schemeClr val="tx1"/>
                </a:solidFill>
                <a:latin typeface="Cambria" panose="02040503050406030204" pitchFamily="18" charset="0"/>
              </a:defRPr>
            </a:lvl1pPr>
            <a:lvl2pPr marL="742950" indent="-285750">
              <a:spcBef>
                <a:spcPct val="20000"/>
              </a:spcBef>
              <a:buClr>
                <a:schemeClr val="accent2"/>
              </a:buClr>
              <a:buSzPct val="50000"/>
              <a:buFont typeface="Wingdings 2" panose="05020102010507070707" pitchFamily="18" charset="2"/>
              <a:buChar char="³"/>
              <a:defRPr sz="2800">
                <a:solidFill>
                  <a:schemeClr val="tx1"/>
                </a:solidFill>
                <a:latin typeface="Cambria" panose="02040503050406030204" pitchFamily="18" charset="0"/>
              </a:defRPr>
            </a:lvl2pPr>
            <a:lvl3pPr marL="1143000" indent="-228600">
              <a:spcBef>
                <a:spcPct val="20000"/>
              </a:spcBef>
              <a:buClr>
                <a:srgbClr val="7B9B57"/>
              </a:buClr>
              <a:buSzPct val="60000"/>
              <a:buFont typeface="Wingdings 2" panose="05020102010507070707" pitchFamily="18" charset="2"/>
              <a:buChar char="®"/>
              <a:defRPr sz="2400">
                <a:solidFill>
                  <a:schemeClr val="tx1"/>
                </a:solidFill>
                <a:latin typeface="Cambria" panose="02040503050406030204" pitchFamily="18" charset="0"/>
              </a:defRPr>
            </a:lvl3pPr>
            <a:lvl4pPr marL="1600200" indent="-228600">
              <a:spcBef>
                <a:spcPct val="20000"/>
              </a:spcBef>
              <a:buClr>
                <a:srgbClr val="8B7396"/>
              </a:buClr>
              <a:buSzPct val="45000"/>
              <a:buFont typeface="Wingdings 2" panose="05020102010507070707" pitchFamily="18" charset="2"/>
              <a:buChar char="¯"/>
              <a:defRPr sz="2000">
                <a:solidFill>
                  <a:schemeClr val="tx1"/>
                </a:solidFill>
                <a:latin typeface="Cambria" panose="02040503050406030204" pitchFamily="18" charset="0"/>
              </a:defRPr>
            </a:lvl4pPr>
            <a:lvl5pPr marL="2057400" indent="-228600">
              <a:spcBef>
                <a:spcPct val="20000"/>
              </a:spcBef>
              <a:buClr>
                <a:srgbClr val="E89A53"/>
              </a:buClr>
              <a:buFont typeface="Wingdings 2" panose="05020102010507070707" pitchFamily="18" charset="2"/>
              <a:buChar char=""/>
              <a:defRPr sz="2000">
                <a:solidFill>
                  <a:schemeClr val="tx1"/>
                </a:solidFill>
                <a:latin typeface="Cambria" panose="02040503050406030204" pitchFamily="18" charset="0"/>
              </a:defRPr>
            </a:lvl5pPr>
            <a:lvl6pPr marL="25146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6pPr>
            <a:lvl7pPr marL="29718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7pPr>
            <a:lvl8pPr marL="34290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8pPr>
            <a:lvl9pPr marL="38862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9pPr>
          </a:lstStyle>
          <a:p>
            <a:pPr>
              <a:spcBef>
                <a:spcPct val="0"/>
              </a:spcBef>
              <a:buClrTx/>
              <a:buSzTx/>
              <a:buFontTx/>
              <a:buNone/>
            </a:pPr>
            <a:r>
              <a:rPr lang="en-US" altLang="zh-CN" sz="1108" b="1" i="1">
                <a:latin typeface="Times New Roman" panose="02020603050405020304" pitchFamily="18" charset="0"/>
              </a:rPr>
              <a:t>Time</a:t>
            </a:r>
          </a:p>
        </p:txBody>
      </p:sp>
      <p:sp>
        <p:nvSpPr>
          <p:cNvPr id="18" name="Text Box 11"/>
          <p:cNvSpPr txBox="1">
            <a:spLocks noChangeArrowheads="1"/>
          </p:cNvSpPr>
          <p:nvPr/>
        </p:nvSpPr>
        <p:spPr bwMode="auto">
          <a:xfrm>
            <a:off x="4572794" y="938880"/>
            <a:ext cx="888385" cy="262829"/>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accent1"/>
              </a:buClr>
              <a:buSzPct val="50000"/>
              <a:buFont typeface="Wingdings 2" panose="05020102010507070707" pitchFamily="18" charset="2"/>
              <a:buChar char=""/>
              <a:defRPr sz="3200">
                <a:solidFill>
                  <a:schemeClr val="tx1"/>
                </a:solidFill>
                <a:latin typeface="Cambria" panose="02040503050406030204" pitchFamily="18" charset="0"/>
              </a:defRPr>
            </a:lvl1pPr>
            <a:lvl2pPr marL="742950" indent="-285750">
              <a:spcBef>
                <a:spcPct val="20000"/>
              </a:spcBef>
              <a:buClr>
                <a:schemeClr val="accent2"/>
              </a:buClr>
              <a:buSzPct val="50000"/>
              <a:buFont typeface="Wingdings 2" panose="05020102010507070707" pitchFamily="18" charset="2"/>
              <a:buChar char="³"/>
              <a:defRPr sz="2800">
                <a:solidFill>
                  <a:schemeClr val="tx1"/>
                </a:solidFill>
                <a:latin typeface="Cambria" panose="02040503050406030204" pitchFamily="18" charset="0"/>
              </a:defRPr>
            </a:lvl2pPr>
            <a:lvl3pPr marL="1143000" indent="-228600">
              <a:spcBef>
                <a:spcPct val="20000"/>
              </a:spcBef>
              <a:buClr>
                <a:srgbClr val="7B9B57"/>
              </a:buClr>
              <a:buSzPct val="60000"/>
              <a:buFont typeface="Wingdings 2" panose="05020102010507070707" pitchFamily="18" charset="2"/>
              <a:buChar char="®"/>
              <a:defRPr sz="2400">
                <a:solidFill>
                  <a:schemeClr val="tx1"/>
                </a:solidFill>
                <a:latin typeface="Cambria" panose="02040503050406030204" pitchFamily="18" charset="0"/>
              </a:defRPr>
            </a:lvl3pPr>
            <a:lvl4pPr marL="1600200" indent="-228600">
              <a:spcBef>
                <a:spcPct val="20000"/>
              </a:spcBef>
              <a:buClr>
                <a:srgbClr val="8B7396"/>
              </a:buClr>
              <a:buSzPct val="45000"/>
              <a:buFont typeface="Wingdings 2" panose="05020102010507070707" pitchFamily="18" charset="2"/>
              <a:buChar char="¯"/>
              <a:defRPr sz="2000">
                <a:solidFill>
                  <a:schemeClr val="tx1"/>
                </a:solidFill>
                <a:latin typeface="Cambria" panose="02040503050406030204" pitchFamily="18" charset="0"/>
              </a:defRPr>
            </a:lvl4pPr>
            <a:lvl5pPr marL="2057400" indent="-228600">
              <a:spcBef>
                <a:spcPct val="20000"/>
              </a:spcBef>
              <a:buClr>
                <a:srgbClr val="E89A53"/>
              </a:buClr>
              <a:buFont typeface="Wingdings 2" panose="05020102010507070707" pitchFamily="18" charset="2"/>
              <a:buChar char=""/>
              <a:defRPr sz="2000">
                <a:solidFill>
                  <a:schemeClr val="tx1"/>
                </a:solidFill>
                <a:latin typeface="Cambria" panose="02040503050406030204" pitchFamily="18" charset="0"/>
              </a:defRPr>
            </a:lvl5pPr>
            <a:lvl6pPr marL="25146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6pPr>
            <a:lvl7pPr marL="29718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7pPr>
            <a:lvl8pPr marL="34290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8pPr>
            <a:lvl9pPr marL="38862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9pPr>
          </a:lstStyle>
          <a:p>
            <a:pPr>
              <a:spcBef>
                <a:spcPct val="0"/>
              </a:spcBef>
              <a:buClrTx/>
              <a:buSzTx/>
              <a:buFontTx/>
              <a:buNone/>
            </a:pPr>
            <a:r>
              <a:rPr lang="en-US" altLang="zh-CN" sz="1108" b="1" i="1">
                <a:latin typeface="Times New Roman" panose="02020603050405020304" pitchFamily="18" charset="0"/>
              </a:rPr>
              <a:t>Failure rate</a:t>
            </a:r>
          </a:p>
        </p:txBody>
      </p:sp>
      <p:sp>
        <p:nvSpPr>
          <p:cNvPr id="19" name="Text Box 12"/>
          <p:cNvSpPr txBox="1">
            <a:spLocks noChangeArrowheads="1"/>
          </p:cNvSpPr>
          <p:nvPr/>
        </p:nvSpPr>
        <p:spPr bwMode="auto">
          <a:xfrm>
            <a:off x="5386225" y="2936546"/>
            <a:ext cx="2363147" cy="262829"/>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accent1"/>
              </a:buClr>
              <a:buSzPct val="50000"/>
              <a:buFont typeface="Wingdings 2" panose="05020102010507070707" pitchFamily="18" charset="2"/>
              <a:buChar char=""/>
              <a:defRPr sz="3200">
                <a:solidFill>
                  <a:schemeClr val="tx1"/>
                </a:solidFill>
                <a:latin typeface="Cambria" panose="02040503050406030204" pitchFamily="18" charset="0"/>
              </a:defRPr>
            </a:lvl1pPr>
            <a:lvl2pPr marL="742950" indent="-285750">
              <a:spcBef>
                <a:spcPct val="20000"/>
              </a:spcBef>
              <a:buClr>
                <a:schemeClr val="accent2"/>
              </a:buClr>
              <a:buSzPct val="50000"/>
              <a:buFont typeface="Wingdings 2" panose="05020102010507070707" pitchFamily="18" charset="2"/>
              <a:buChar char="³"/>
              <a:defRPr sz="2800">
                <a:solidFill>
                  <a:schemeClr val="tx1"/>
                </a:solidFill>
                <a:latin typeface="Cambria" panose="02040503050406030204" pitchFamily="18" charset="0"/>
              </a:defRPr>
            </a:lvl2pPr>
            <a:lvl3pPr marL="1143000" indent="-228600">
              <a:spcBef>
                <a:spcPct val="20000"/>
              </a:spcBef>
              <a:buClr>
                <a:srgbClr val="7B9B57"/>
              </a:buClr>
              <a:buSzPct val="60000"/>
              <a:buFont typeface="Wingdings 2" panose="05020102010507070707" pitchFamily="18" charset="2"/>
              <a:buChar char="®"/>
              <a:defRPr sz="2400">
                <a:solidFill>
                  <a:schemeClr val="tx1"/>
                </a:solidFill>
                <a:latin typeface="Cambria" panose="02040503050406030204" pitchFamily="18" charset="0"/>
              </a:defRPr>
            </a:lvl3pPr>
            <a:lvl4pPr marL="1600200" indent="-228600">
              <a:spcBef>
                <a:spcPct val="20000"/>
              </a:spcBef>
              <a:buClr>
                <a:srgbClr val="8B7396"/>
              </a:buClr>
              <a:buSzPct val="45000"/>
              <a:buFont typeface="Wingdings 2" panose="05020102010507070707" pitchFamily="18" charset="2"/>
              <a:buChar char="¯"/>
              <a:defRPr sz="2000">
                <a:solidFill>
                  <a:schemeClr val="tx1"/>
                </a:solidFill>
                <a:latin typeface="Cambria" panose="02040503050406030204" pitchFamily="18" charset="0"/>
              </a:defRPr>
            </a:lvl4pPr>
            <a:lvl5pPr marL="2057400" indent="-228600">
              <a:spcBef>
                <a:spcPct val="20000"/>
              </a:spcBef>
              <a:buClr>
                <a:srgbClr val="E89A53"/>
              </a:buClr>
              <a:buFont typeface="Wingdings 2" panose="05020102010507070707" pitchFamily="18" charset="2"/>
              <a:buChar char=""/>
              <a:defRPr sz="2000">
                <a:solidFill>
                  <a:schemeClr val="tx1"/>
                </a:solidFill>
                <a:latin typeface="Cambria" panose="02040503050406030204" pitchFamily="18" charset="0"/>
              </a:defRPr>
            </a:lvl5pPr>
            <a:lvl6pPr marL="25146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6pPr>
            <a:lvl7pPr marL="29718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7pPr>
            <a:lvl8pPr marL="34290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8pPr>
            <a:lvl9pPr marL="38862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9pPr>
          </a:lstStyle>
          <a:p>
            <a:pPr>
              <a:spcBef>
                <a:spcPct val="0"/>
              </a:spcBef>
              <a:buClrTx/>
              <a:buSzTx/>
              <a:buFontTx/>
              <a:buNone/>
            </a:pPr>
            <a:r>
              <a:rPr lang="en-US" altLang="zh-CN" sz="1108" b="1" i="1">
                <a:latin typeface="Times New Roman" panose="02020603050405020304" pitchFamily="18" charset="0"/>
              </a:rPr>
              <a:t>Failure curve for software (idealized)</a:t>
            </a:r>
          </a:p>
        </p:txBody>
      </p:sp>
      <p:sp>
        <p:nvSpPr>
          <p:cNvPr id="20" name="Freeform 13"/>
          <p:cNvSpPr>
            <a:spLocks/>
          </p:cNvSpPr>
          <p:nvPr/>
        </p:nvSpPr>
        <p:spPr bwMode="auto">
          <a:xfrm>
            <a:off x="5157585" y="1220283"/>
            <a:ext cx="2882911" cy="1489089"/>
          </a:xfrm>
          <a:custGeom>
            <a:avLst/>
            <a:gdLst>
              <a:gd name="T0" fmla="*/ 2147483646 w 1816"/>
              <a:gd name="T1" fmla="*/ 0 h 1016"/>
              <a:gd name="T2" fmla="*/ 2147483646 w 1816"/>
              <a:gd name="T3" fmla="*/ 2147483646 h 1016"/>
              <a:gd name="T4" fmla="*/ 2147483646 w 1816"/>
              <a:gd name="T5" fmla="*/ 2147483646 h 1016"/>
              <a:gd name="T6" fmla="*/ 2147483646 w 1816"/>
              <a:gd name="T7" fmla="*/ 2147483646 h 1016"/>
              <a:gd name="T8" fmla="*/ 2147483646 w 1816"/>
              <a:gd name="T9" fmla="*/ 2147483646 h 1016"/>
              <a:gd name="T10" fmla="*/ 0 60000 65536"/>
              <a:gd name="T11" fmla="*/ 0 60000 65536"/>
              <a:gd name="T12" fmla="*/ 0 60000 65536"/>
              <a:gd name="T13" fmla="*/ 0 60000 65536"/>
              <a:gd name="T14" fmla="*/ 0 60000 65536"/>
              <a:gd name="T15" fmla="*/ 0 w 1816"/>
              <a:gd name="T16" fmla="*/ 0 h 1016"/>
              <a:gd name="T17" fmla="*/ 1816 w 1816"/>
              <a:gd name="T18" fmla="*/ 1016 h 1016"/>
            </a:gdLst>
            <a:ahLst/>
            <a:cxnLst>
              <a:cxn ang="T10">
                <a:pos x="T0" y="T1"/>
              </a:cxn>
              <a:cxn ang="T11">
                <a:pos x="T2" y="T3"/>
              </a:cxn>
              <a:cxn ang="T12">
                <a:pos x="T4" y="T5"/>
              </a:cxn>
              <a:cxn ang="T13">
                <a:pos x="T6" y="T7"/>
              </a:cxn>
              <a:cxn ang="T14">
                <a:pos x="T8" y="T9"/>
              </a:cxn>
            </a:cxnLst>
            <a:rect l="T15" t="T16" r="T17" b="T18"/>
            <a:pathLst>
              <a:path w="1816" h="1016">
                <a:moveTo>
                  <a:pt x="16" y="0"/>
                </a:moveTo>
                <a:cubicBezTo>
                  <a:pt x="20" y="280"/>
                  <a:pt x="24" y="560"/>
                  <a:pt x="64" y="720"/>
                </a:cubicBezTo>
                <a:cubicBezTo>
                  <a:pt x="104" y="880"/>
                  <a:pt x="0" y="912"/>
                  <a:pt x="256" y="960"/>
                </a:cubicBezTo>
                <a:cubicBezTo>
                  <a:pt x="512" y="1008"/>
                  <a:pt x="1384" y="1000"/>
                  <a:pt x="1600" y="1008"/>
                </a:cubicBezTo>
                <a:cubicBezTo>
                  <a:pt x="1816" y="1016"/>
                  <a:pt x="1560" y="1008"/>
                  <a:pt x="1552" y="100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 name="Text Box 14"/>
          <p:cNvSpPr txBox="1">
            <a:spLocks noChangeArrowheads="1"/>
          </p:cNvSpPr>
          <p:nvPr/>
        </p:nvSpPr>
        <p:spPr bwMode="auto">
          <a:xfrm>
            <a:off x="6173272" y="1783088"/>
            <a:ext cx="1524776" cy="433324"/>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accent1"/>
              </a:buClr>
              <a:buSzPct val="50000"/>
              <a:buFont typeface="Wingdings 2" panose="05020102010507070707" pitchFamily="18" charset="2"/>
              <a:buChar char=""/>
              <a:defRPr sz="3200">
                <a:solidFill>
                  <a:schemeClr val="tx1"/>
                </a:solidFill>
                <a:latin typeface="Cambria" panose="02040503050406030204" pitchFamily="18" charset="0"/>
              </a:defRPr>
            </a:lvl1pPr>
            <a:lvl2pPr marL="742950" indent="-285750">
              <a:spcBef>
                <a:spcPct val="20000"/>
              </a:spcBef>
              <a:buClr>
                <a:schemeClr val="accent2"/>
              </a:buClr>
              <a:buSzPct val="50000"/>
              <a:buFont typeface="Wingdings 2" panose="05020102010507070707" pitchFamily="18" charset="2"/>
              <a:buChar char="³"/>
              <a:defRPr sz="2800">
                <a:solidFill>
                  <a:schemeClr val="tx1"/>
                </a:solidFill>
                <a:latin typeface="Cambria" panose="02040503050406030204" pitchFamily="18" charset="0"/>
              </a:defRPr>
            </a:lvl2pPr>
            <a:lvl3pPr marL="1143000" indent="-228600">
              <a:spcBef>
                <a:spcPct val="20000"/>
              </a:spcBef>
              <a:buClr>
                <a:srgbClr val="7B9B57"/>
              </a:buClr>
              <a:buSzPct val="60000"/>
              <a:buFont typeface="Wingdings 2" panose="05020102010507070707" pitchFamily="18" charset="2"/>
              <a:buChar char="®"/>
              <a:defRPr sz="2400">
                <a:solidFill>
                  <a:schemeClr val="tx1"/>
                </a:solidFill>
                <a:latin typeface="Cambria" panose="02040503050406030204" pitchFamily="18" charset="0"/>
              </a:defRPr>
            </a:lvl3pPr>
            <a:lvl4pPr marL="1600200" indent="-228600">
              <a:spcBef>
                <a:spcPct val="20000"/>
              </a:spcBef>
              <a:buClr>
                <a:srgbClr val="8B7396"/>
              </a:buClr>
              <a:buSzPct val="45000"/>
              <a:buFont typeface="Wingdings 2" panose="05020102010507070707" pitchFamily="18" charset="2"/>
              <a:buChar char="¯"/>
              <a:defRPr sz="2000">
                <a:solidFill>
                  <a:schemeClr val="tx1"/>
                </a:solidFill>
                <a:latin typeface="Cambria" panose="02040503050406030204" pitchFamily="18" charset="0"/>
              </a:defRPr>
            </a:lvl4pPr>
            <a:lvl5pPr marL="2057400" indent="-228600">
              <a:spcBef>
                <a:spcPct val="20000"/>
              </a:spcBef>
              <a:buClr>
                <a:srgbClr val="E89A53"/>
              </a:buClr>
              <a:buFont typeface="Wingdings 2" panose="05020102010507070707" pitchFamily="18" charset="2"/>
              <a:buChar char=""/>
              <a:defRPr sz="2000">
                <a:solidFill>
                  <a:schemeClr val="tx1"/>
                </a:solidFill>
                <a:latin typeface="Cambria" panose="02040503050406030204" pitchFamily="18" charset="0"/>
              </a:defRPr>
            </a:lvl5pPr>
            <a:lvl6pPr marL="25146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6pPr>
            <a:lvl7pPr marL="29718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7pPr>
            <a:lvl8pPr marL="34290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8pPr>
            <a:lvl9pPr marL="38862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9pPr>
          </a:lstStyle>
          <a:p>
            <a:pPr>
              <a:spcBef>
                <a:spcPct val="0"/>
              </a:spcBef>
              <a:buClrTx/>
              <a:buSzTx/>
              <a:buFontTx/>
              <a:buNone/>
            </a:pPr>
            <a:r>
              <a:rPr lang="en-US" altLang="zh-CN" sz="1108" b="1" i="1">
                <a:latin typeface="Times New Roman" panose="02020603050405020304" pitchFamily="18" charset="0"/>
              </a:rPr>
              <a:t>Continues at same rate</a:t>
            </a:r>
          </a:p>
          <a:p>
            <a:pPr>
              <a:spcBef>
                <a:spcPct val="0"/>
              </a:spcBef>
              <a:buClrTx/>
              <a:buSzTx/>
              <a:buFontTx/>
              <a:buNone/>
            </a:pPr>
            <a:r>
              <a:rPr lang="en-US" altLang="zh-CN" sz="1108" b="1" i="1">
                <a:latin typeface="Times New Roman" panose="02020603050405020304" pitchFamily="18" charset="0"/>
              </a:rPr>
              <a:t> until obsolescence</a:t>
            </a:r>
          </a:p>
        </p:txBody>
      </p:sp>
      <p:sp>
        <p:nvSpPr>
          <p:cNvPr id="22" name="Line 15"/>
          <p:cNvSpPr>
            <a:spLocks noChangeShapeType="1"/>
          </p:cNvSpPr>
          <p:nvPr/>
        </p:nvSpPr>
        <p:spPr bwMode="auto">
          <a:xfrm>
            <a:off x="7011617" y="2275543"/>
            <a:ext cx="76213" cy="35175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16"/>
          <p:cNvSpPr>
            <a:spLocks noChangeShapeType="1"/>
          </p:cNvSpPr>
          <p:nvPr/>
        </p:nvSpPr>
        <p:spPr bwMode="auto">
          <a:xfrm>
            <a:off x="3369505" y="4028447"/>
            <a:ext cx="0" cy="1618065"/>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17"/>
          <p:cNvSpPr>
            <a:spLocks noChangeShapeType="1"/>
          </p:cNvSpPr>
          <p:nvPr/>
        </p:nvSpPr>
        <p:spPr bwMode="auto">
          <a:xfrm>
            <a:off x="3217078" y="5646512"/>
            <a:ext cx="320095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Text Box 18"/>
          <p:cNvSpPr txBox="1">
            <a:spLocks noChangeArrowheads="1"/>
          </p:cNvSpPr>
          <p:nvPr/>
        </p:nvSpPr>
        <p:spPr bwMode="auto">
          <a:xfrm>
            <a:off x="6401911" y="5680222"/>
            <a:ext cx="484428" cy="262829"/>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accent1"/>
              </a:buClr>
              <a:buSzPct val="50000"/>
              <a:buFont typeface="Wingdings 2" panose="05020102010507070707" pitchFamily="18" charset="2"/>
              <a:buChar char=""/>
              <a:defRPr sz="3200">
                <a:solidFill>
                  <a:schemeClr val="tx1"/>
                </a:solidFill>
                <a:latin typeface="Cambria" panose="02040503050406030204" pitchFamily="18" charset="0"/>
              </a:defRPr>
            </a:lvl1pPr>
            <a:lvl2pPr marL="742950" indent="-285750">
              <a:spcBef>
                <a:spcPct val="20000"/>
              </a:spcBef>
              <a:buClr>
                <a:schemeClr val="accent2"/>
              </a:buClr>
              <a:buSzPct val="50000"/>
              <a:buFont typeface="Wingdings 2" panose="05020102010507070707" pitchFamily="18" charset="2"/>
              <a:buChar char="³"/>
              <a:defRPr sz="2800">
                <a:solidFill>
                  <a:schemeClr val="tx1"/>
                </a:solidFill>
                <a:latin typeface="Cambria" panose="02040503050406030204" pitchFamily="18" charset="0"/>
              </a:defRPr>
            </a:lvl2pPr>
            <a:lvl3pPr marL="1143000" indent="-228600">
              <a:spcBef>
                <a:spcPct val="20000"/>
              </a:spcBef>
              <a:buClr>
                <a:srgbClr val="7B9B57"/>
              </a:buClr>
              <a:buSzPct val="60000"/>
              <a:buFont typeface="Wingdings 2" panose="05020102010507070707" pitchFamily="18" charset="2"/>
              <a:buChar char="®"/>
              <a:defRPr sz="2400">
                <a:solidFill>
                  <a:schemeClr val="tx1"/>
                </a:solidFill>
                <a:latin typeface="Cambria" panose="02040503050406030204" pitchFamily="18" charset="0"/>
              </a:defRPr>
            </a:lvl3pPr>
            <a:lvl4pPr marL="1600200" indent="-228600">
              <a:spcBef>
                <a:spcPct val="20000"/>
              </a:spcBef>
              <a:buClr>
                <a:srgbClr val="8B7396"/>
              </a:buClr>
              <a:buSzPct val="45000"/>
              <a:buFont typeface="Wingdings 2" panose="05020102010507070707" pitchFamily="18" charset="2"/>
              <a:buChar char="¯"/>
              <a:defRPr sz="2000">
                <a:solidFill>
                  <a:schemeClr val="tx1"/>
                </a:solidFill>
                <a:latin typeface="Cambria" panose="02040503050406030204" pitchFamily="18" charset="0"/>
              </a:defRPr>
            </a:lvl4pPr>
            <a:lvl5pPr marL="2057400" indent="-228600">
              <a:spcBef>
                <a:spcPct val="20000"/>
              </a:spcBef>
              <a:buClr>
                <a:srgbClr val="E89A53"/>
              </a:buClr>
              <a:buFont typeface="Wingdings 2" panose="05020102010507070707" pitchFamily="18" charset="2"/>
              <a:buChar char=""/>
              <a:defRPr sz="2000">
                <a:solidFill>
                  <a:schemeClr val="tx1"/>
                </a:solidFill>
                <a:latin typeface="Cambria" panose="02040503050406030204" pitchFamily="18" charset="0"/>
              </a:defRPr>
            </a:lvl5pPr>
            <a:lvl6pPr marL="25146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6pPr>
            <a:lvl7pPr marL="29718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7pPr>
            <a:lvl8pPr marL="34290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8pPr>
            <a:lvl9pPr marL="38862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9pPr>
          </a:lstStyle>
          <a:p>
            <a:pPr>
              <a:spcBef>
                <a:spcPct val="0"/>
              </a:spcBef>
              <a:buClrTx/>
              <a:buSzTx/>
              <a:buFontTx/>
              <a:buNone/>
            </a:pPr>
            <a:r>
              <a:rPr lang="en-US" altLang="zh-CN" sz="1108" b="1" i="1">
                <a:latin typeface="Times New Roman" panose="02020603050405020304" pitchFamily="18" charset="0"/>
              </a:rPr>
              <a:t>Time</a:t>
            </a:r>
          </a:p>
        </p:txBody>
      </p:sp>
      <p:sp>
        <p:nvSpPr>
          <p:cNvPr id="26" name="Text Box 19"/>
          <p:cNvSpPr txBox="1">
            <a:spLocks noChangeArrowheads="1"/>
          </p:cNvSpPr>
          <p:nvPr/>
        </p:nvSpPr>
        <p:spPr bwMode="auto">
          <a:xfrm>
            <a:off x="2896103" y="3780754"/>
            <a:ext cx="888385" cy="262829"/>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accent1"/>
              </a:buClr>
              <a:buSzPct val="50000"/>
              <a:buFont typeface="Wingdings 2" panose="05020102010507070707" pitchFamily="18" charset="2"/>
              <a:buChar char=""/>
              <a:defRPr sz="3200">
                <a:solidFill>
                  <a:schemeClr val="tx1"/>
                </a:solidFill>
                <a:latin typeface="Cambria" panose="02040503050406030204" pitchFamily="18" charset="0"/>
              </a:defRPr>
            </a:lvl1pPr>
            <a:lvl2pPr marL="742950" indent="-285750">
              <a:spcBef>
                <a:spcPct val="20000"/>
              </a:spcBef>
              <a:buClr>
                <a:schemeClr val="accent2"/>
              </a:buClr>
              <a:buSzPct val="50000"/>
              <a:buFont typeface="Wingdings 2" panose="05020102010507070707" pitchFamily="18" charset="2"/>
              <a:buChar char="³"/>
              <a:defRPr sz="2800">
                <a:solidFill>
                  <a:schemeClr val="tx1"/>
                </a:solidFill>
                <a:latin typeface="Cambria" panose="02040503050406030204" pitchFamily="18" charset="0"/>
              </a:defRPr>
            </a:lvl2pPr>
            <a:lvl3pPr marL="1143000" indent="-228600">
              <a:spcBef>
                <a:spcPct val="20000"/>
              </a:spcBef>
              <a:buClr>
                <a:srgbClr val="7B9B57"/>
              </a:buClr>
              <a:buSzPct val="60000"/>
              <a:buFont typeface="Wingdings 2" panose="05020102010507070707" pitchFamily="18" charset="2"/>
              <a:buChar char="®"/>
              <a:defRPr sz="2400">
                <a:solidFill>
                  <a:schemeClr val="tx1"/>
                </a:solidFill>
                <a:latin typeface="Cambria" panose="02040503050406030204" pitchFamily="18" charset="0"/>
              </a:defRPr>
            </a:lvl3pPr>
            <a:lvl4pPr marL="1600200" indent="-228600">
              <a:spcBef>
                <a:spcPct val="20000"/>
              </a:spcBef>
              <a:buClr>
                <a:srgbClr val="8B7396"/>
              </a:buClr>
              <a:buSzPct val="45000"/>
              <a:buFont typeface="Wingdings 2" panose="05020102010507070707" pitchFamily="18" charset="2"/>
              <a:buChar char="¯"/>
              <a:defRPr sz="2000">
                <a:solidFill>
                  <a:schemeClr val="tx1"/>
                </a:solidFill>
                <a:latin typeface="Cambria" panose="02040503050406030204" pitchFamily="18" charset="0"/>
              </a:defRPr>
            </a:lvl4pPr>
            <a:lvl5pPr marL="2057400" indent="-228600">
              <a:spcBef>
                <a:spcPct val="20000"/>
              </a:spcBef>
              <a:buClr>
                <a:srgbClr val="E89A53"/>
              </a:buClr>
              <a:buFont typeface="Wingdings 2" panose="05020102010507070707" pitchFamily="18" charset="2"/>
              <a:buChar char=""/>
              <a:defRPr sz="2000">
                <a:solidFill>
                  <a:schemeClr val="tx1"/>
                </a:solidFill>
                <a:latin typeface="Cambria" panose="02040503050406030204" pitchFamily="18" charset="0"/>
              </a:defRPr>
            </a:lvl5pPr>
            <a:lvl6pPr marL="25146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6pPr>
            <a:lvl7pPr marL="29718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7pPr>
            <a:lvl8pPr marL="34290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8pPr>
            <a:lvl9pPr marL="38862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9pPr>
          </a:lstStyle>
          <a:p>
            <a:pPr>
              <a:spcBef>
                <a:spcPct val="0"/>
              </a:spcBef>
              <a:buClrTx/>
              <a:buSzTx/>
              <a:buFontTx/>
              <a:buNone/>
            </a:pPr>
            <a:r>
              <a:rPr lang="en-US" altLang="zh-CN" sz="1108" b="1" i="1">
                <a:latin typeface="Times New Roman" panose="02020603050405020304" pitchFamily="18" charset="0"/>
              </a:rPr>
              <a:t>Failure rate</a:t>
            </a:r>
          </a:p>
        </p:txBody>
      </p:sp>
      <p:sp>
        <p:nvSpPr>
          <p:cNvPr id="27" name="Text Box 20"/>
          <p:cNvSpPr txBox="1">
            <a:spLocks noChangeArrowheads="1"/>
          </p:cNvSpPr>
          <p:nvPr/>
        </p:nvSpPr>
        <p:spPr bwMode="auto">
          <a:xfrm>
            <a:off x="4039302" y="5750572"/>
            <a:ext cx="1720343" cy="262829"/>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accent1"/>
              </a:buClr>
              <a:buSzPct val="50000"/>
              <a:buFont typeface="Wingdings 2" panose="05020102010507070707" pitchFamily="18" charset="2"/>
              <a:buChar char=""/>
              <a:defRPr sz="3200">
                <a:solidFill>
                  <a:schemeClr val="tx1"/>
                </a:solidFill>
                <a:latin typeface="Cambria" panose="02040503050406030204" pitchFamily="18" charset="0"/>
              </a:defRPr>
            </a:lvl1pPr>
            <a:lvl2pPr marL="742950" indent="-285750">
              <a:spcBef>
                <a:spcPct val="20000"/>
              </a:spcBef>
              <a:buClr>
                <a:schemeClr val="accent2"/>
              </a:buClr>
              <a:buSzPct val="50000"/>
              <a:buFont typeface="Wingdings 2" panose="05020102010507070707" pitchFamily="18" charset="2"/>
              <a:buChar char="³"/>
              <a:defRPr sz="2800">
                <a:solidFill>
                  <a:schemeClr val="tx1"/>
                </a:solidFill>
                <a:latin typeface="Cambria" panose="02040503050406030204" pitchFamily="18" charset="0"/>
              </a:defRPr>
            </a:lvl2pPr>
            <a:lvl3pPr marL="1143000" indent="-228600">
              <a:spcBef>
                <a:spcPct val="20000"/>
              </a:spcBef>
              <a:buClr>
                <a:srgbClr val="7B9B57"/>
              </a:buClr>
              <a:buSzPct val="60000"/>
              <a:buFont typeface="Wingdings 2" panose="05020102010507070707" pitchFamily="18" charset="2"/>
              <a:buChar char="®"/>
              <a:defRPr sz="2400">
                <a:solidFill>
                  <a:schemeClr val="tx1"/>
                </a:solidFill>
                <a:latin typeface="Cambria" panose="02040503050406030204" pitchFamily="18" charset="0"/>
              </a:defRPr>
            </a:lvl3pPr>
            <a:lvl4pPr marL="1600200" indent="-228600">
              <a:spcBef>
                <a:spcPct val="20000"/>
              </a:spcBef>
              <a:buClr>
                <a:srgbClr val="8B7396"/>
              </a:buClr>
              <a:buSzPct val="45000"/>
              <a:buFont typeface="Wingdings 2" panose="05020102010507070707" pitchFamily="18" charset="2"/>
              <a:buChar char="¯"/>
              <a:defRPr sz="2000">
                <a:solidFill>
                  <a:schemeClr val="tx1"/>
                </a:solidFill>
                <a:latin typeface="Cambria" panose="02040503050406030204" pitchFamily="18" charset="0"/>
              </a:defRPr>
            </a:lvl4pPr>
            <a:lvl5pPr marL="2057400" indent="-228600">
              <a:spcBef>
                <a:spcPct val="20000"/>
              </a:spcBef>
              <a:buClr>
                <a:srgbClr val="E89A53"/>
              </a:buClr>
              <a:buFont typeface="Wingdings 2" panose="05020102010507070707" pitchFamily="18" charset="2"/>
              <a:buChar char=""/>
              <a:defRPr sz="2000">
                <a:solidFill>
                  <a:schemeClr val="tx1"/>
                </a:solidFill>
                <a:latin typeface="Cambria" panose="02040503050406030204" pitchFamily="18" charset="0"/>
              </a:defRPr>
            </a:lvl5pPr>
            <a:lvl6pPr marL="25146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6pPr>
            <a:lvl7pPr marL="29718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7pPr>
            <a:lvl8pPr marL="34290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8pPr>
            <a:lvl9pPr marL="38862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9pPr>
          </a:lstStyle>
          <a:p>
            <a:pPr>
              <a:spcBef>
                <a:spcPct val="0"/>
              </a:spcBef>
              <a:buClrTx/>
              <a:buSzTx/>
              <a:buFontTx/>
              <a:buNone/>
            </a:pPr>
            <a:r>
              <a:rPr lang="en-US" altLang="zh-CN" sz="1108" b="1" i="1">
                <a:latin typeface="Times New Roman" panose="02020603050405020304" pitchFamily="18" charset="0"/>
              </a:rPr>
              <a:t>Failure curve for software</a:t>
            </a:r>
          </a:p>
        </p:txBody>
      </p:sp>
      <p:sp>
        <p:nvSpPr>
          <p:cNvPr id="28" name="Freeform 21"/>
          <p:cNvSpPr>
            <a:spLocks/>
          </p:cNvSpPr>
          <p:nvPr/>
        </p:nvSpPr>
        <p:spPr bwMode="auto">
          <a:xfrm>
            <a:off x="3480894" y="4062156"/>
            <a:ext cx="2882911" cy="1489089"/>
          </a:xfrm>
          <a:custGeom>
            <a:avLst/>
            <a:gdLst>
              <a:gd name="T0" fmla="*/ 2147483646 w 1816"/>
              <a:gd name="T1" fmla="*/ 0 h 1016"/>
              <a:gd name="T2" fmla="*/ 2147483646 w 1816"/>
              <a:gd name="T3" fmla="*/ 2147483646 h 1016"/>
              <a:gd name="T4" fmla="*/ 2147483646 w 1816"/>
              <a:gd name="T5" fmla="*/ 2147483646 h 1016"/>
              <a:gd name="T6" fmla="*/ 2147483646 w 1816"/>
              <a:gd name="T7" fmla="*/ 2147483646 h 1016"/>
              <a:gd name="T8" fmla="*/ 2147483646 w 1816"/>
              <a:gd name="T9" fmla="*/ 2147483646 h 1016"/>
              <a:gd name="T10" fmla="*/ 0 60000 65536"/>
              <a:gd name="T11" fmla="*/ 0 60000 65536"/>
              <a:gd name="T12" fmla="*/ 0 60000 65536"/>
              <a:gd name="T13" fmla="*/ 0 60000 65536"/>
              <a:gd name="T14" fmla="*/ 0 60000 65536"/>
              <a:gd name="T15" fmla="*/ 0 w 1816"/>
              <a:gd name="T16" fmla="*/ 0 h 1016"/>
              <a:gd name="T17" fmla="*/ 1816 w 1816"/>
              <a:gd name="T18" fmla="*/ 1016 h 1016"/>
            </a:gdLst>
            <a:ahLst/>
            <a:cxnLst>
              <a:cxn ang="T10">
                <a:pos x="T0" y="T1"/>
              </a:cxn>
              <a:cxn ang="T11">
                <a:pos x="T2" y="T3"/>
              </a:cxn>
              <a:cxn ang="T12">
                <a:pos x="T4" y="T5"/>
              </a:cxn>
              <a:cxn ang="T13">
                <a:pos x="T6" y="T7"/>
              </a:cxn>
              <a:cxn ang="T14">
                <a:pos x="T8" y="T9"/>
              </a:cxn>
            </a:cxnLst>
            <a:rect l="T15" t="T16" r="T17" b="T18"/>
            <a:pathLst>
              <a:path w="1816" h="1016">
                <a:moveTo>
                  <a:pt x="16" y="0"/>
                </a:moveTo>
                <a:cubicBezTo>
                  <a:pt x="20" y="280"/>
                  <a:pt x="24" y="560"/>
                  <a:pt x="64" y="720"/>
                </a:cubicBezTo>
                <a:cubicBezTo>
                  <a:pt x="104" y="880"/>
                  <a:pt x="0" y="912"/>
                  <a:pt x="256" y="960"/>
                </a:cubicBezTo>
                <a:cubicBezTo>
                  <a:pt x="512" y="1008"/>
                  <a:pt x="1384" y="1000"/>
                  <a:pt x="1600" y="1008"/>
                </a:cubicBezTo>
                <a:cubicBezTo>
                  <a:pt x="1816" y="1016"/>
                  <a:pt x="1560" y="1008"/>
                  <a:pt x="1552" y="100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9" name="Line 22"/>
          <p:cNvSpPr>
            <a:spLocks noChangeShapeType="1"/>
          </p:cNvSpPr>
          <p:nvPr/>
        </p:nvSpPr>
        <p:spPr bwMode="auto">
          <a:xfrm>
            <a:off x="4267941" y="4695312"/>
            <a:ext cx="304853" cy="422104"/>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Freeform 23"/>
          <p:cNvSpPr>
            <a:spLocks/>
          </p:cNvSpPr>
          <p:nvPr/>
        </p:nvSpPr>
        <p:spPr bwMode="auto">
          <a:xfrm>
            <a:off x="3658235" y="4062156"/>
            <a:ext cx="1524265" cy="1055260"/>
          </a:xfrm>
          <a:custGeom>
            <a:avLst/>
            <a:gdLst>
              <a:gd name="T0" fmla="*/ 0 w 960"/>
              <a:gd name="T1" fmla="*/ 0 h 720"/>
              <a:gd name="T2" fmla="*/ 2147483646 w 960"/>
              <a:gd name="T3" fmla="*/ 2147483646 h 720"/>
              <a:gd name="T4" fmla="*/ 2147483646 w 960"/>
              <a:gd name="T5" fmla="*/ 2147483646 h 720"/>
              <a:gd name="T6" fmla="*/ 2147483646 w 960"/>
              <a:gd name="T7" fmla="*/ 2147483646 h 720"/>
              <a:gd name="T8" fmla="*/ 2147483646 w 960"/>
              <a:gd name="T9" fmla="*/ 2147483646 h 720"/>
              <a:gd name="T10" fmla="*/ 2147483646 w 960"/>
              <a:gd name="T11" fmla="*/ 2147483646 h 720"/>
              <a:gd name="T12" fmla="*/ 0 60000 65536"/>
              <a:gd name="T13" fmla="*/ 0 60000 65536"/>
              <a:gd name="T14" fmla="*/ 0 60000 65536"/>
              <a:gd name="T15" fmla="*/ 0 60000 65536"/>
              <a:gd name="T16" fmla="*/ 0 60000 65536"/>
              <a:gd name="T17" fmla="*/ 0 60000 65536"/>
              <a:gd name="T18" fmla="*/ 0 w 960"/>
              <a:gd name="T19" fmla="*/ 0 h 720"/>
              <a:gd name="T20" fmla="*/ 960 w 960"/>
              <a:gd name="T21" fmla="*/ 720 h 720"/>
            </a:gdLst>
            <a:ahLst/>
            <a:cxnLst>
              <a:cxn ang="T12">
                <a:pos x="T0" y="T1"/>
              </a:cxn>
              <a:cxn ang="T13">
                <a:pos x="T2" y="T3"/>
              </a:cxn>
              <a:cxn ang="T14">
                <a:pos x="T4" y="T5"/>
              </a:cxn>
              <a:cxn ang="T15">
                <a:pos x="T6" y="T7"/>
              </a:cxn>
              <a:cxn ang="T16">
                <a:pos x="T8" y="T9"/>
              </a:cxn>
              <a:cxn ang="T17">
                <a:pos x="T10" y="T11"/>
              </a:cxn>
            </a:cxnLst>
            <a:rect l="T18" t="T19" r="T20" b="T21"/>
            <a:pathLst>
              <a:path w="960" h="720">
                <a:moveTo>
                  <a:pt x="0" y="0"/>
                </a:moveTo>
                <a:cubicBezTo>
                  <a:pt x="0" y="208"/>
                  <a:pt x="0" y="416"/>
                  <a:pt x="48" y="528"/>
                </a:cubicBezTo>
                <a:cubicBezTo>
                  <a:pt x="96" y="640"/>
                  <a:pt x="184" y="640"/>
                  <a:pt x="288" y="672"/>
                </a:cubicBezTo>
                <a:cubicBezTo>
                  <a:pt x="392" y="704"/>
                  <a:pt x="576" y="720"/>
                  <a:pt x="672" y="720"/>
                </a:cubicBezTo>
                <a:cubicBezTo>
                  <a:pt x="768" y="720"/>
                  <a:pt x="816" y="688"/>
                  <a:pt x="864" y="672"/>
                </a:cubicBezTo>
                <a:cubicBezTo>
                  <a:pt x="912" y="656"/>
                  <a:pt x="944" y="632"/>
                  <a:pt x="960" y="62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1" name="Line 24"/>
          <p:cNvSpPr>
            <a:spLocks noChangeShapeType="1"/>
          </p:cNvSpPr>
          <p:nvPr/>
        </p:nvSpPr>
        <p:spPr bwMode="auto">
          <a:xfrm flipV="1">
            <a:off x="5182500" y="4273208"/>
            <a:ext cx="838346" cy="70350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25"/>
          <p:cNvSpPr>
            <a:spLocks noChangeShapeType="1"/>
          </p:cNvSpPr>
          <p:nvPr/>
        </p:nvSpPr>
        <p:spPr bwMode="auto">
          <a:xfrm>
            <a:off x="4572794" y="3991805"/>
            <a:ext cx="0" cy="112561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26"/>
          <p:cNvSpPr>
            <a:spLocks noChangeShapeType="1"/>
          </p:cNvSpPr>
          <p:nvPr/>
        </p:nvSpPr>
        <p:spPr bwMode="auto">
          <a:xfrm>
            <a:off x="5182500" y="3991806"/>
            <a:ext cx="0" cy="9849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Freeform 27"/>
          <p:cNvSpPr>
            <a:spLocks/>
          </p:cNvSpPr>
          <p:nvPr/>
        </p:nvSpPr>
        <p:spPr bwMode="auto">
          <a:xfrm>
            <a:off x="4572794" y="4062156"/>
            <a:ext cx="609706" cy="938009"/>
          </a:xfrm>
          <a:custGeom>
            <a:avLst/>
            <a:gdLst>
              <a:gd name="T0" fmla="*/ 0 w 384"/>
              <a:gd name="T1" fmla="*/ 0 h 640"/>
              <a:gd name="T2" fmla="*/ 2147483646 w 384"/>
              <a:gd name="T3" fmla="*/ 2147483646 h 640"/>
              <a:gd name="T4" fmla="*/ 2147483646 w 384"/>
              <a:gd name="T5" fmla="*/ 2147483646 h 640"/>
              <a:gd name="T6" fmla="*/ 2147483646 w 384"/>
              <a:gd name="T7" fmla="*/ 2147483646 h 640"/>
              <a:gd name="T8" fmla="*/ 0 60000 65536"/>
              <a:gd name="T9" fmla="*/ 0 60000 65536"/>
              <a:gd name="T10" fmla="*/ 0 60000 65536"/>
              <a:gd name="T11" fmla="*/ 0 60000 65536"/>
              <a:gd name="T12" fmla="*/ 0 w 384"/>
              <a:gd name="T13" fmla="*/ 0 h 640"/>
              <a:gd name="T14" fmla="*/ 384 w 384"/>
              <a:gd name="T15" fmla="*/ 640 h 640"/>
            </a:gdLst>
            <a:ahLst/>
            <a:cxnLst>
              <a:cxn ang="T8">
                <a:pos x="T0" y="T1"/>
              </a:cxn>
              <a:cxn ang="T9">
                <a:pos x="T2" y="T3"/>
              </a:cxn>
              <a:cxn ang="T10">
                <a:pos x="T4" y="T5"/>
              </a:cxn>
              <a:cxn ang="T11">
                <a:pos x="T6" y="T7"/>
              </a:cxn>
            </a:cxnLst>
            <a:rect l="T12" t="T13" r="T14" b="T15"/>
            <a:pathLst>
              <a:path w="384" h="640">
                <a:moveTo>
                  <a:pt x="0" y="0"/>
                </a:moveTo>
                <a:cubicBezTo>
                  <a:pt x="20" y="212"/>
                  <a:pt x="40" y="424"/>
                  <a:pt x="96" y="528"/>
                </a:cubicBezTo>
                <a:cubicBezTo>
                  <a:pt x="152" y="632"/>
                  <a:pt x="288" y="608"/>
                  <a:pt x="336" y="624"/>
                </a:cubicBezTo>
                <a:cubicBezTo>
                  <a:pt x="384" y="640"/>
                  <a:pt x="384" y="632"/>
                  <a:pt x="384" y="62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5" name="Freeform 28"/>
          <p:cNvSpPr>
            <a:spLocks/>
          </p:cNvSpPr>
          <p:nvPr/>
        </p:nvSpPr>
        <p:spPr bwMode="auto">
          <a:xfrm>
            <a:off x="5182500" y="4062156"/>
            <a:ext cx="304853" cy="668331"/>
          </a:xfrm>
          <a:custGeom>
            <a:avLst/>
            <a:gdLst>
              <a:gd name="T0" fmla="*/ 0 w 192"/>
              <a:gd name="T1" fmla="*/ 0 h 456"/>
              <a:gd name="T2" fmla="*/ 2147483646 w 192"/>
              <a:gd name="T3" fmla="*/ 2147483646 h 456"/>
              <a:gd name="T4" fmla="*/ 2147483646 w 192"/>
              <a:gd name="T5" fmla="*/ 2147483646 h 456"/>
              <a:gd name="T6" fmla="*/ 0 60000 65536"/>
              <a:gd name="T7" fmla="*/ 0 60000 65536"/>
              <a:gd name="T8" fmla="*/ 0 60000 65536"/>
              <a:gd name="T9" fmla="*/ 0 w 192"/>
              <a:gd name="T10" fmla="*/ 0 h 456"/>
              <a:gd name="T11" fmla="*/ 192 w 192"/>
              <a:gd name="T12" fmla="*/ 456 h 456"/>
            </a:gdLst>
            <a:ahLst/>
            <a:cxnLst>
              <a:cxn ang="T6">
                <a:pos x="T0" y="T1"/>
              </a:cxn>
              <a:cxn ang="T7">
                <a:pos x="T2" y="T3"/>
              </a:cxn>
              <a:cxn ang="T8">
                <a:pos x="T4" y="T5"/>
              </a:cxn>
            </a:cxnLst>
            <a:rect l="T9" t="T10" r="T11" b="T12"/>
            <a:pathLst>
              <a:path w="192" h="456">
                <a:moveTo>
                  <a:pt x="0" y="0"/>
                </a:moveTo>
                <a:cubicBezTo>
                  <a:pt x="56" y="156"/>
                  <a:pt x="112" y="312"/>
                  <a:pt x="144" y="384"/>
                </a:cubicBezTo>
                <a:cubicBezTo>
                  <a:pt x="176" y="456"/>
                  <a:pt x="184" y="424"/>
                  <a:pt x="192" y="43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6" name="Line 29"/>
          <p:cNvSpPr>
            <a:spLocks noChangeShapeType="1"/>
          </p:cNvSpPr>
          <p:nvPr/>
        </p:nvSpPr>
        <p:spPr bwMode="auto">
          <a:xfrm>
            <a:off x="5487353" y="3991805"/>
            <a:ext cx="0" cy="70350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Line 30"/>
          <p:cNvSpPr>
            <a:spLocks noChangeShapeType="1"/>
          </p:cNvSpPr>
          <p:nvPr/>
        </p:nvSpPr>
        <p:spPr bwMode="auto">
          <a:xfrm>
            <a:off x="5487353" y="3991805"/>
            <a:ext cx="304853" cy="422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Text Box 31"/>
          <p:cNvSpPr txBox="1">
            <a:spLocks noChangeArrowheads="1"/>
          </p:cNvSpPr>
          <p:nvPr/>
        </p:nvSpPr>
        <p:spPr bwMode="auto">
          <a:xfrm>
            <a:off x="3963088" y="3569701"/>
            <a:ext cx="1481496" cy="433324"/>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accent1"/>
              </a:buClr>
              <a:buSzPct val="50000"/>
              <a:buFont typeface="Wingdings 2" panose="05020102010507070707" pitchFamily="18" charset="2"/>
              <a:buChar char=""/>
              <a:defRPr sz="3200">
                <a:solidFill>
                  <a:schemeClr val="tx1"/>
                </a:solidFill>
                <a:latin typeface="Cambria" panose="02040503050406030204" pitchFamily="18" charset="0"/>
              </a:defRPr>
            </a:lvl1pPr>
            <a:lvl2pPr marL="742950" indent="-285750">
              <a:spcBef>
                <a:spcPct val="20000"/>
              </a:spcBef>
              <a:buClr>
                <a:schemeClr val="accent2"/>
              </a:buClr>
              <a:buSzPct val="50000"/>
              <a:buFont typeface="Wingdings 2" panose="05020102010507070707" pitchFamily="18" charset="2"/>
              <a:buChar char="³"/>
              <a:defRPr sz="2800">
                <a:solidFill>
                  <a:schemeClr val="tx1"/>
                </a:solidFill>
                <a:latin typeface="Cambria" panose="02040503050406030204" pitchFamily="18" charset="0"/>
              </a:defRPr>
            </a:lvl2pPr>
            <a:lvl3pPr marL="1143000" indent="-228600">
              <a:spcBef>
                <a:spcPct val="20000"/>
              </a:spcBef>
              <a:buClr>
                <a:srgbClr val="7B9B57"/>
              </a:buClr>
              <a:buSzPct val="60000"/>
              <a:buFont typeface="Wingdings 2" panose="05020102010507070707" pitchFamily="18" charset="2"/>
              <a:buChar char="®"/>
              <a:defRPr sz="2400">
                <a:solidFill>
                  <a:schemeClr val="tx1"/>
                </a:solidFill>
                <a:latin typeface="Cambria" panose="02040503050406030204" pitchFamily="18" charset="0"/>
              </a:defRPr>
            </a:lvl3pPr>
            <a:lvl4pPr marL="1600200" indent="-228600">
              <a:spcBef>
                <a:spcPct val="20000"/>
              </a:spcBef>
              <a:buClr>
                <a:srgbClr val="8B7396"/>
              </a:buClr>
              <a:buSzPct val="45000"/>
              <a:buFont typeface="Wingdings 2" panose="05020102010507070707" pitchFamily="18" charset="2"/>
              <a:buChar char="¯"/>
              <a:defRPr sz="2000">
                <a:solidFill>
                  <a:schemeClr val="tx1"/>
                </a:solidFill>
                <a:latin typeface="Cambria" panose="02040503050406030204" pitchFamily="18" charset="0"/>
              </a:defRPr>
            </a:lvl4pPr>
            <a:lvl5pPr marL="2057400" indent="-228600">
              <a:spcBef>
                <a:spcPct val="20000"/>
              </a:spcBef>
              <a:buClr>
                <a:srgbClr val="E89A53"/>
              </a:buClr>
              <a:buFont typeface="Wingdings 2" panose="05020102010507070707" pitchFamily="18" charset="2"/>
              <a:buChar char=""/>
              <a:defRPr sz="2000">
                <a:solidFill>
                  <a:schemeClr val="tx1"/>
                </a:solidFill>
                <a:latin typeface="Cambria" panose="02040503050406030204" pitchFamily="18" charset="0"/>
              </a:defRPr>
            </a:lvl5pPr>
            <a:lvl6pPr marL="25146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6pPr>
            <a:lvl7pPr marL="29718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7pPr>
            <a:lvl8pPr marL="34290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8pPr>
            <a:lvl9pPr marL="38862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9pPr>
          </a:lstStyle>
          <a:p>
            <a:pPr>
              <a:spcBef>
                <a:spcPct val="0"/>
              </a:spcBef>
              <a:buClrTx/>
              <a:buSzTx/>
              <a:buFontTx/>
              <a:buNone/>
            </a:pPr>
            <a:r>
              <a:rPr lang="en-US" altLang="zh-CN" sz="1108" b="1" i="1">
                <a:latin typeface="Times New Roman" panose="02020603050405020304" pitchFamily="18" charset="0"/>
              </a:rPr>
              <a:t>Increased failure</a:t>
            </a:r>
          </a:p>
          <a:p>
            <a:pPr>
              <a:spcBef>
                <a:spcPct val="0"/>
              </a:spcBef>
              <a:buClrTx/>
              <a:buSzTx/>
              <a:buFontTx/>
              <a:buNone/>
            </a:pPr>
            <a:r>
              <a:rPr lang="en-US" altLang="zh-CN" sz="1108" b="1" i="1">
                <a:latin typeface="Times New Roman" panose="02020603050405020304" pitchFamily="18" charset="0"/>
              </a:rPr>
              <a:t>rate due to side effects</a:t>
            </a:r>
          </a:p>
        </p:txBody>
      </p:sp>
      <p:sp>
        <p:nvSpPr>
          <p:cNvPr id="39" name="Text Box 32"/>
          <p:cNvSpPr txBox="1">
            <a:spLocks noChangeArrowheads="1"/>
          </p:cNvSpPr>
          <p:nvPr/>
        </p:nvSpPr>
        <p:spPr bwMode="auto">
          <a:xfrm>
            <a:off x="5699871" y="4447620"/>
            <a:ext cx="902811" cy="262829"/>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accent1"/>
              </a:buClr>
              <a:buSzPct val="50000"/>
              <a:buFont typeface="Wingdings 2" panose="05020102010507070707" pitchFamily="18" charset="2"/>
              <a:buChar char=""/>
              <a:defRPr sz="3200">
                <a:solidFill>
                  <a:schemeClr val="tx1"/>
                </a:solidFill>
                <a:latin typeface="Cambria" panose="02040503050406030204" pitchFamily="18" charset="0"/>
              </a:defRPr>
            </a:lvl1pPr>
            <a:lvl2pPr marL="742950" indent="-285750">
              <a:spcBef>
                <a:spcPct val="20000"/>
              </a:spcBef>
              <a:buClr>
                <a:schemeClr val="accent2"/>
              </a:buClr>
              <a:buSzPct val="50000"/>
              <a:buFont typeface="Wingdings 2" panose="05020102010507070707" pitchFamily="18" charset="2"/>
              <a:buChar char="³"/>
              <a:defRPr sz="2800">
                <a:solidFill>
                  <a:schemeClr val="tx1"/>
                </a:solidFill>
                <a:latin typeface="Cambria" panose="02040503050406030204" pitchFamily="18" charset="0"/>
              </a:defRPr>
            </a:lvl2pPr>
            <a:lvl3pPr marL="1143000" indent="-228600">
              <a:spcBef>
                <a:spcPct val="20000"/>
              </a:spcBef>
              <a:buClr>
                <a:srgbClr val="7B9B57"/>
              </a:buClr>
              <a:buSzPct val="60000"/>
              <a:buFont typeface="Wingdings 2" panose="05020102010507070707" pitchFamily="18" charset="2"/>
              <a:buChar char="®"/>
              <a:defRPr sz="2400">
                <a:solidFill>
                  <a:schemeClr val="tx1"/>
                </a:solidFill>
                <a:latin typeface="Cambria" panose="02040503050406030204" pitchFamily="18" charset="0"/>
              </a:defRPr>
            </a:lvl3pPr>
            <a:lvl4pPr marL="1600200" indent="-228600">
              <a:spcBef>
                <a:spcPct val="20000"/>
              </a:spcBef>
              <a:buClr>
                <a:srgbClr val="8B7396"/>
              </a:buClr>
              <a:buSzPct val="45000"/>
              <a:buFont typeface="Wingdings 2" panose="05020102010507070707" pitchFamily="18" charset="2"/>
              <a:buChar char="¯"/>
              <a:defRPr sz="2000">
                <a:solidFill>
                  <a:schemeClr val="tx1"/>
                </a:solidFill>
                <a:latin typeface="Cambria" panose="02040503050406030204" pitchFamily="18" charset="0"/>
              </a:defRPr>
            </a:lvl4pPr>
            <a:lvl5pPr marL="2057400" indent="-228600">
              <a:spcBef>
                <a:spcPct val="20000"/>
              </a:spcBef>
              <a:buClr>
                <a:srgbClr val="E89A53"/>
              </a:buClr>
              <a:buFont typeface="Wingdings 2" panose="05020102010507070707" pitchFamily="18" charset="2"/>
              <a:buChar char=""/>
              <a:defRPr sz="2000">
                <a:solidFill>
                  <a:schemeClr val="tx1"/>
                </a:solidFill>
                <a:latin typeface="Cambria" panose="02040503050406030204" pitchFamily="18" charset="0"/>
              </a:defRPr>
            </a:lvl5pPr>
            <a:lvl6pPr marL="25146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6pPr>
            <a:lvl7pPr marL="29718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7pPr>
            <a:lvl8pPr marL="34290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8pPr>
            <a:lvl9pPr marL="38862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9pPr>
          </a:lstStyle>
          <a:p>
            <a:pPr>
              <a:spcBef>
                <a:spcPct val="0"/>
              </a:spcBef>
              <a:buClrTx/>
              <a:buSzTx/>
              <a:buFontTx/>
              <a:buNone/>
            </a:pPr>
            <a:r>
              <a:rPr lang="en-US" altLang="zh-CN" sz="1108" b="1" i="1">
                <a:latin typeface="Times New Roman" panose="02020603050405020304" pitchFamily="18" charset="0"/>
              </a:rPr>
              <a:t>actual curve</a:t>
            </a:r>
          </a:p>
        </p:txBody>
      </p:sp>
      <p:sp>
        <p:nvSpPr>
          <p:cNvPr id="40" name="Text Box 33"/>
          <p:cNvSpPr txBox="1">
            <a:spLocks noChangeArrowheads="1"/>
          </p:cNvSpPr>
          <p:nvPr/>
        </p:nvSpPr>
        <p:spPr bwMode="auto">
          <a:xfrm>
            <a:off x="6173272" y="5328468"/>
            <a:ext cx="1051891" cy="262829"/>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accent1"/>
              </a:buClr>
              <a:buSzPct val="50000"/>
              <a:buFont typeface="Wingdings 2" panose="05020102010507070707" pitchFamily="18" charset="2"/>
              <a:buChar char=""/>
              <a:defRPr sz="3200">
                <a:solidFill>
                  <a:schemeClr val="tx1"/>
                </a:solidFill>
                <a:latin typeface="Cambria" panose="02040503050406030204" pitchFamily="18" charset="0"/>
              </a:defRPr>
            </a:lvl1pPr>
            <a:lvl2pPr marL="742950" indent="-285750">
              <a:spcBef>
                <a:spcPct val="20000"/>
              </a:spcBef>
              <a:buClr>
                <a:schemeClr val="accent2"/>
              </a:buClr>
              <a:buSzPct val="50000"/>
              <a:buFont typeface="Wingdings 2" panose="05020102010507070707" pitchFamily="18" charset="2"/>
              <a:buChar char="³"/>
              <a:defRPr sz="2800">
                <a:solidFill>
                  <a:schemeClr val="tx1"/>
                </a:solidFill>
                <a:latin typeface="Cambria" panose="02040503050406030204" pitchFamily="18" charset="0"/>
              </a:defRPr>
            </a:lvl2pPr>
            <a:lvl3pPr marL="1143000" indent="-228600">
              <a:spcBef>
                <a:spcPct val="20000"/>
              </a:spcBef>
              <a:buClr>
                <a:srgbClr val="7B9B57"/>
              </a:buClr>
              <a:buSzPct val="60000"/>
              <a:buFont typeface="Wingdings 2" panose="05020102010507070707" pitchFamily="18" charset="2"/>
              <a:buChar char="®"/>
              <a:defRPr sz="2400">
                <a:solidFill>
                  <a:schemeClr val="tx1"/>
                </a:solidFill>
                <a:latin typeface="Cambria" panose="02040503050406030204" pitchFamily="18" charset="0"/>
              </a:defRPr>
            </a:lvl3pPr>
            <a:lvl4pPr marL="1600200" indent="-228600">
              <a:spcBef>
                <a:spcPct val="20000"/>
              </a:spcBef>
              <a:buClr>
                <a:srgbClr val="8B7396"/>
              </a:buClr>
              <a:buSzPct val="45000"/>
              <a:buFont typeface="Wingdings 2" panose="05020102010507070707" pitchFamily="18" charset="2"/>
              <a:buChar char="¯"/>
              <a:defRPr sz="2000">
                <a:solidFill>
                  <a:schemeClr val="tx1"/>
                </a:solidFill>
                <a:latin typeface="Cambria" panose="02040503050406030204" pitchFamily="18" charset="0"/>
              </a:defRPr>
            </a:lvl4pPr>
            <a:lvl5pPr marL="2057400" indent="-228600">
              <a:spcBef>
                <a:spcPct val="20000"/>
              </a:spcBef>
              <a:buClr>
                <a:srgbClr val="E89A53"/>
              </a:buClr>
              <a:buFont typeface="Wingdings 2" panose="05020102010507070707" pitchFamily="18" charset="2"/>
              <a:buChar char=""/>
              <a:defRPr sz="2000">
                <a:solidFill>
                  <a:schemeClr val="tx1"/>
                </a:solidFill>
                <a:latin typeface="Cambria" panose="02040503050406030204" pitchFamily="18" charset="0"/>
              </a:defRPr>
            </a:lvl5pPr>
            <a:lvl6pPr marL="25146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6pPr>
            <a:lvl7pPr marL="29718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7pPr>
            <a:lvl8pPr marL="34290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8pPr>
            <a:lvl9pPr marL="38862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9pPr>
          </a:lstStyle>
          <a:p>
            <a:pPr>
              <a:spcBef>
                <a:spcPct val="0"/>
              </a:spcBef>
              <a:buClrTx/>
              <a:buSzTx/>
              <a:buFontTx/>
              <a:buNone/>
            </a:pPr>
            <a:r>
              <a:rPr lang="en-US" altLang="zh-CN" sz="1108" b="1" i="1">
                <a:latin typeface="Times New Roman" panose="02020603050405020304" pitchFamily="18" charset="0"/>
              </a:rPr>
              <a:t>idealzied curve</a:t>
            </a:r>
          </a:p>
        </p:txBody>
      </p:sp>
      <p:sp>
        <p:nvSpPr>
          <p:cNvPr id="41" name="Text Box 34"/>
          <p:cNvSpPr txBox="1">
            <a:spLocks noChangeArrowheads="1"/>
          </p:cNvSpPr>
          <p:nvPr/>
        </p:nvSpPr>
        <p:spPr bwMode="auto">
          <a:xfrm>
            <a:off x="3930845" y="4413910"/>
            <a:ext cx="607859" cy="262829"/>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accent1"/>
              </a:buClr>
              <a:buSzPct val="50000"/>
              <a:buFont typeface="Wingdings 2" panose="05020102010507070707" pitchFamily="18" charset="2"/>
              <a:buChar char=""/>
              <a:defRPr sz="3200">
                <a:solidFill>
                  <a:schemeClr val="tx1"/>
                </a:solidFill>
                <a:latin typeface="Cambria" panose="02040503050406030204" pitchFamily="18" charset="0"/>
              </a:defRPr>
            </a:lvl1pPr>
            <a:lvl2pPr marL="742950" indent="-285750">
              <a:spcBef>
                <a:spcPct val="20000"/>
              </a:spcBef>
              <a:buClr>
                <a:schemeClr val="accent2"/>
              </a:buClr>
              <a:buSzPct val="50000"/>
              <a:buFont typeface="Wingdings 2" panose="05020102010507070707" pitchFamily="18" charset="2"/>
              <a:buChar char="³"/>
              <a:defRPr sz="2800">
                <a:solidFill>
                  <a:schemeClr val="tx1"/>
                </a:solidFill>
                <a:latin typeface="Cambria" panose="02040503050406030204" pitchFamily="18" charset="0"/>
              </a:defRPr>
            </a:lvl2pPr>
            <a:lvl3pPr marL="1143000" indent="-228600">
              <a:spcBef>
                <a:spcPct val="20000"/>
              </a:spcBef>
              <a:buClr>
                <a:srgbClr val="7B9B57"/>
              </a:buClr>
              <a:buSzPct val="60000"/>
              <a:buFont typeface="Wingdings 2" panose="05020102010507070707" pitchFamily="18" charset="2"/>
              <a:buChar char="®"/>
              <a:defRPr sz="2400">
                <a:solidFill>
                  <a:schemeClr val="tx1"/>
                </a:solidFill>
                <a:latin typeface="Cambria" panose="02040503050406030204" pitchFamily="18" charset="0"/>
              </a:defRPr>
            </a:lvl3pPr>
            <a:lvl4pPr marL="1600200" indent="-228600">
              <a:spcBef>
                <a:spcPct val="20000"/>
              </a:spcBef>
              <a:buClr>
                <a:srgbClr val="8B7396"/>
              </a:buClr>
              <a:buSzPct val="45000"/>
              <a:buFont typeface="Wingdings 2" panose="05020102010507070707" pitchFamily="18" charset="2"/>
              <a:buChar char="¯"/>
              <a:defRPr sz="2000">
                <a:solidFill>
                  <a:schemeClr val="tx1"/>
                </a:solidFill>
                <a:latin typeface="Cambria" panose="02040503050406030204" pitchFamily="18" charset="0"/>
              </a:defRPr>
            </a:lvl4pPr>
            <a:lvl5pPr marL="2057400" indent="-228600">
              <a:spcBef>
                <a:spcPct val="20000"/>
              </a:spcBef>
              <a:buClr>
                <a:srgbClr val="E89A53"/>
              </a:buClr>
              <a:buFont typeface="Wingdings 2" panose="05020102010507070707" pitchFamily="18" charset="2"/>
              <a:buChar char=""/>
              <a:defRPr sz="2000">
                <a:solidFill>
                  <a:schemeClr val="tx1"/>
                </a:solidFill>
                <a:latin typeface="Cambria" panose="02040503050406030204" pitchFamily="18" charset="0"/>
              </a:defRPr>
            </a:lvl5pPr>
            <a:lvl6pPr marL="25146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6pPr>
            <a:lvl7pPr marL="29718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7pPr>
            <a:lvl8pPr marL="34290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8pPr>
            <a:lvl9pPr marL="38862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9pPr>
          </a:lstStyle>
          <a:p>
            <a:pPr>
              <a:spcBef>
                <a:spcPct val="0"/>
              </a:spcBef>
              <a:buClrTx/>
              <a:buSzTx/>
              <a:buFontTx/>
              <a:buNone/>
            </a:pPr>
            <a:r>
              <a:rPr lang="en-US" altLang="zh-CN" sz="1108" b="1" i="1">
                <a:latin typeface="Times New Roman" panose="02020603050405020304" pitchFamily="18" charset="0"/>
              </a:rPr>
              <a:t>change</a:t>
            </a:r>
          </a:p>
        </p:txBody>
      </p:sp>
    </p:spTree>
    <p:extLst>
      <p:ext uri="{BB962C8B-B14F-4D97-AF65-F5344CB8AC3E}">
        <p14:creationId xmlns:p14="http://schemas.microsoft.com/office/powerpoint/2010/main" val="38594126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300" fill="hold"/>
                                        <p:tgtEl>
                                          <p:spTgt spid="7"/>
                                        </p:tgtEl>
                                        <p:attrNameLst>
                                          <p:attrName>ppt_x</p:attrName>
                                        </p:attrNameLst>
                                      </p:cBhvr>
                                      <p:tavLst>
                                        <p:tav tm="0">
                                          <p:val>
                                            <p:strVal val="0-#ppt_w/2"/>
                                          </p:val>
                                        </p:tav>
                                        <p:tav tm="100000">
                                          <p:val>
                                            <p:strVal val="#ppt_x"/>
                                          </p:val>
                                        </p:tav>
                                      </p:tavLst>
                                    </p:anim>
                                    <p:anim calcmode="lin" valueType="num">
                                      <p:cBhvr additive="base">
                                        <p:cTn id="8" dur="3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5"/>
                                        </p:tgtEl>
                                        <p:attrNameLst>
                                          <p:attrName>style.visibility</p:attrName>
                                        </p:attrNameLst>
                                      </p:cBhvr>
                                      <p:to>
                                        <p:strVal val="visible"/>
                                      </p:to>
                                    </p:set>
                                    <p:anim calcmode="lin" valueType="num">
                                      <p:cBhvr>
                                        <p:cTn id="16" dur="4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5"/>
                                        </p:tgtEl>
                                        <p:attrNameLst>
                                          <p:attrName>ppt_y</p:attrName>
                                        </p:attrNameLst>
                                      </p:cBhvr>
                                      <p:tavLst>
                                        <p:tav tm="0">
                                          <p:val>
                                            <p:strVal val="#ppt_y"/>
                                          </p:val>
                                        </p:tav>
                                        <p:tav tm="100000">
                                          <p:val>
                                            <p:strVal val="#ppt_y"/>
                                          </p:val>
                                        </p:tav>
                                      </p:tavLst>
                                    </p:anim>
                                    <p:anim calcmode="lin" valueType="num">
                                      <p:cBhvr>
                                        <p:cTn id="18" dur="4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76"/>
          <p:cNvSpPr txBox="1">
            <a:spLocks noChangeArrowheads="1"/>
          </p:cNvSpPr>
          <p:nvPr/>
        </p:nvSpPr>
        <p:spPr bwMode="auto">
          <a:xfrm>
            <a:off x="539750" y="115888"/>
            <a:ext cx="27815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dirty="0">
                <a:latin typeface="微软雅黑" panose="020B0503020204020204" pitchFamily="34" charset="-122"/>
              </a:rPr>
              <a:t>什么是</a:t>
            </a:r>
            <a:r>
              <a:rPr lang="zh-CN" altLang="en-US" sz="2400" b="1" dirty="0">
                <a:solidFill>
                  <a:srgbClr val="FF8D3E"/>
                </a:solidFill>
                <a:latin typeface="Verdana" panose="020B0604030504040204" pitchFamily="34" charset="0"/>
              </a:rPr>
              <a:t>软件危机</a:t>
            </a:r>
            <a:r>
              <a:rPr lang="en-US" altLang="zh-CN" sz="1800" baseline="30000" dirty="0">
                <a:latin typeface="微软雅黑" panose="020B0503020204020204" pitchFamily="34" charset="-122"/>
              </a:rPr>
              <a:t>【2】 </a:t>
            </a:r>
          </a:p>
        </p:txBody>
      </p:sp>
      <p:cxnSp>
        <p:nvCxnSpPr>
          <p:cNvPr id="13315"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16"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Rectangle 7"/>
          <p:cNvSpPr>
            <a:spLocks noChangeArrowheads="1"/>
          </p:cNvSpPr>
          <p:nvPr/>
        </p:nvSpPr>
        <p:spPr bwMode="auto">
          <a:xfrm>
            <a:off x="828378" y="2204864"/>
            <a:ext cx="7009631"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5113" indent="-265113">
              <a:spcBef>
                <a:spcPct val="20000"/>
              </a:spcBef>
              <a:buClr>
                <a:schemeClr val="accent1"/>
              </a:buClr>
              <a:buSzPct val="50000"/>
              <a:buFont typeface="Wingdings 2" panose="05020102010507070707" pitchFamily="18" charset="2"/>
              <a:buChar char=""/>
              <a:defRPr sz="3200">
                <a:solidFill>
                  <a:schemeClr val="tx1"/>
                </a:solidFill>
                <a:latin typeface="Cambria" panose="02040503050406030204" pitchFamily="18" charset="0"/>
              </a:defRPr>
            </a:lvl1pPr>
            <a:lvl2pPr marL="547688" indent="-200025">
              <a:spcBef>
                <a:spcPct val="20000"/>
              </a:spcBef>
              <a:buClr>
                <a:schemeClr val="accent2"/>
              </a:buClr>
              <a:buSzPct val="50000"/>
              <a:buFont typeface="Wingdings 2" panose="05020102010507070707" pitchFamily="18" charset="2"/>
              <a:buChar char="³"/>
              <a:defRPr sz="2800">
                <a:solidFill>
                  <a:schemeClr val="tx1"/>
                </a:solidFill>
                <a:latin typeface="Cambria" panose="02040503050406030204" pitchFamily="18" charset="0"/>
              </a:defRPr>
            </a:lvl2pPr>
            <a:lvl3pPr marL="1143000" indent="-228600">
              <a:spcBef>
                <a:spcPct val="20000"/>
              </a:spcBef>
              <a:buClr>
                <a:srgbClr val="7B9B57"/>
              </a:buClr>
              <a:buSzPct val="60000"/>
              <a:buFont typeface="Wingdings 2" panose="05020102010507070707" pitchFamily="18" charset="2"/>
              <a:buChar char="®"/>
              <a:defRPr sz="2400">
                <a:solidFill>
                  <a:schemeClr val="tx1"/>
                </a:solidFill>
                <a:latin typeface="Cambria" panose="02040503050406030204" pitchFamily="18" charset="0"/>
              </a:defRPr>
            </a:lvl3pPr>
            <a:lvl4pPr marL="1600200" indent="-228600">
              <a:spcBef>
                <a:spcPct val="20000"/>
              </a:spcBef>
              <a:buClr>
                <a:srgbClr val="8B7396"/>
              </a:buClr>
              <a:buSzPct val="45000"/>
              <a:buFont typeface="Wingdings 2" panose="05020102010507070707" pitchFamily="18" charset="2"/>
              <a:buChar char="¯"/>
              <a:defRPr sz="2000">
                <a:solidFill>
                  <a:schemeClr val="tx1"/>
                </a:solidFill>
                <a:latin typeface="Cambria" panose="02040503050406030204" pitchFamily="18" charset="0"/>
              </a:defRPr>
            </a:lvl4pPr>
            <a:lvl5pPr marL="2057400" indent="-228600">
              <a:spcBef>
                <a:spcPct val="20000"/>
              </a:spcBef>
              <a:buClr>
                <a:srgbClr val="E89A53"/>
              </a:buClr>
              <a:buFont typeface="Wingdings 2" panose="05020102010507070707" pitchFamily="18" charset="2"/>
              <a:buChar char=""/>
              <a:defRPr sz="2000">
                <a:solidFill>
                  <a:schemeClr val="tx1"/>
                </a:solidFill>
                <a:latin typeface="Cambria" panose="02040503050406030204" pitchFamily="18" charset="0"/>
              </a:defRPr>
            </a:lvl5pPr>
            <a:lvl6pPr marL="25146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6pPr>
            <a:lvl7pPr marL="29718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7pPr>
            <a:lvl8pPr marL="34290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8pPr>
            <a:lvl9pPr marL="3886200" indent="-228600" eaLnBrk="0" fontAlgn="base" hangingPunct="0">
              <a:spcBef>
                <a:spcPct val="20000"/>
              </a:spcBef>
              <a:spcAft>
                <a:spcPct val="0"/>
              </a:spcAft>
              <a:buClr>
                <a:srgbClr val="E89A53"/>
              </a:buClr>
              <a:buFont typeface="Wingdings 2" panose="05020102010507070707" pitchFamily="18" charset="2"/>
              <a:buChar char=""/>
              <a:defRPr sz="2000">
                <a:solidFill>
                  <a:schemeClr val="tx1"/>
                </a:solidFill>
                <a:latin typeface="Cambria" panose="02040503050406030204" pitchFamily="18" charset="0"/>
              </a:defRPr>
            </a:lvl9pPr>
          </a:lstStyle>
          <a:p>
            <a:pPr>
              <a:spcBef>
                <a:spcPts val="250"/>
              </a:spcBef>
              <a:buSzPct val="80000"/>
              <a:buFont typeface="Wingdings 2" panose="05020102010507070707" pitchFamily="18" charset="2"/>
              <a:buNone/>
            </a:pPr>
            <a:endParaRPr lang="en-US" altLang="zh-CN" dirty="0">
              <a:latin typeface="Verdana" panose="020B0604030504040204" pitchFamily="34" charset="0"/>
              <a:ea typeface="微软雅黑" panose="020B0503020204020204" pitchFamily="34" charset="-122"/>
            </a:endParaRPr>
          </a:p>
        </p:txBody>
      </p:sp>
      <p:sp>
        <p:nvSpPr>
          <p:cNvPr id="4" name="内容占位符 3"/>
          <p:cNvSpPr>
            <a:spLocks noGrp="1"/>
          </p:cNvSpPr>
          <p:nvPr>
            <p:ph idx="1"/>
          </p:nvPr>
        </p:nvSpPr>
        <p:spPr>
          <a:xfrm>
            <a:off x="631825" y="1600200"/>
            <a:ext cx="7881938" cy="4493096"/>
          </a:xfrm>
        </p:spPr>
        <p:txBody>
          <a:bodyPr/>
          <a:lstStyle/>
          <a:p>
            <a:r>
              <a:rPr lang="zh-CN" altLang="en-US" dirty="0" smtClean="0"/>
              <a:t>在软件生产过程中遇到的一系列问题</a:t>
            </a:r>
            <a:endParaRPr lang="en-US" altLang="zh-CN" dirty="0" smtClean="0"/>
          </a:p>
          <a:p>
            <a:r>
              <a:rPr lang="zh-CN" altLang="en-US" dirty="0" smtClean="0"/>
              <a:t>软件危机的主要表现：</a:t>
            </a:r>
            <a:endParaRPr lang="en-US" altLang="zh-CN" dirty="0" smtClean="0"/>
          </a:p>
          <a:p>
            <a:pPr marL="0" indent="0">
              <a:buNone/>
            </a:pPr>
            <a:r>
              <a:rPr lang="en-US" altLang="zh-CN" dirty="0" smtClean="0">
                <a:latin typeface="Times" panose="02020603050405020304" pitchFamily="18" charset="0"/>
              </a:rPr>
              <a:t>	1</a:t>
            </a:r>
            <a:r>
              <a:rPr lang="zh-CN" altLang="en-US" dirty="0">
                <a:latin typeface="Times" panose="02020603050405020304" pitchFamily="18" charset="0"/>
              </a:rPr>
              <a:t>）对软件开发成本和进度的估计常常不准确。开发成本超出预算，实际进度比预定计划一再拖延的现象并不罕见</a:t>
            </a:r>
          </a:p>
          <a:p>
            <a:pPr marL="0" indent="0">
              <a:buNone/>
            </a:pPr>
            <a:r>
              <a:rPr lang="en-US" altLang="zh-CN" dirty="0" smtClean="0">
                <a:latin typeface="Times" panose="02020603050405020304" pitchFamily="18" charset="0"/>
              </a:rPr>
              <a:t>	2</a:t>
            </a:r>
            <a:r>
              <a:rPr lang="zh-CN" altLang="en-US" dirty="0">
                <a:latin typeface="Times" panose="02020603050405020304" pitchFamily="18" charset="0"/>
              </a:rPr>
              <a:t>）用户对</a:t>
            </a:r>
            <a:r>
              <a:rPr lang="zh-CN" altLang="en-US" dirty="0">
                <a:latin typeface="Arial" panose="020B0604020202020204" pitchFamily="34" charset="0"/>
              </a:rPr>
              <a:t>“</a:t>
            </a:r>
            <a:r>
              <a:rPr lang="zh-CN" altLang="en-US" dirty="0">
                <a:latin typeface="Times" panose="02020603050405020304" pitchFamily="18" charset="0"/>
              </a:rPr>
              <a:t>已完成</a:t>
            </a:r>
            <a:r>
              <a:rPr lang="zh-CN" altLang="en-US" dirty="0">
                <a:latin typeface="Arial" panose="020B0604020202020204" pitchFamily="34" charset="0"/>
              </a:rPr>
              <a:t>”</a:t>
            </a:r>
            <a:r>
              <a:rPr lang="zh-CN" altLang="en-US" dirty="0">
                <a:latin typeface="Times" panose="02020603050405020304" pitchFamily="18" charset="0"/>
              </a:rPr>
              <a:t>的系统不满意的现象常常发生</a:t>
            </a:r>
          </a:p>
          <a:p>
            <a:pPr marL="0" indent="0">
              <a:buNone/>
            </a:pPr>
            <a:r>
              <a:rPr lang="en-US" altLang="zh-CN" dirty="0" smtClean="0">
                <a:latin typeface="Times" panose="02020603050405020304" pitchFamily="18" charset="0"/>
              </a:rPr>
              <a:t>	3</a:t>
            </a:r>
            <a:r>
              <a:rPr lang="zh-CN" altLang="en-US" dirty="0">
                <a:latin typeface="Times" panose="02020603050405020304" pitchFamily="18" charset="0"/>
              </a:rPr>
              <a:t>）软件产品的质量往往靠不住</a:t>
            </a:r>
          </a:p>
          <a:p>
            <a:pPr marL="0" indent="0">
              <a:buNone/>
            </a:pPr>
            <a:r>
              <a:rPr lang="en-US" altLang="zh-CN" dirty="0" smtClean="0">
                <a:latin typeface="Times" panose="02020603050405020304" pitchFamily="18" charset="0"/>
              </a:rPr>
              <a:t>	4</a:t>
            </a:r>
            <a:r>
              <a:rPr lang="zh-CN" altLang="en-US" dirty="0">
                <a:latin typeface="Times" panose="02020603050405020304" pitchFamily="18" charset="0"/>
              </a:rPr>
              <a:t>）软件的可维护性非常低</a:t>
            </a:r>
          </a:p>
          <a:p>
            <a:pPr marL="0" indent="0">
              <a:buNone/>
            </a:pPr>
            <a:r>
              <a:rPr lang="en-US" altLang="zh-CN" dirty="0" smtClean="0">
                <a:latin typeface="Times" panose="02020603050405020304" pitchFamily="18" charset="0"/>
              </a:rPr>
              <a:t>	5</a:t>
            </a:r>
            <a:r>
              <a:rPr lang="zh-CN" altLang="en-US" dirty="0">
                <a:latin typeface="Times" panose="02020603050405020304" pitchFamily="18" charset="0"/>
              </a:rPr>
              <a:t>）软件通常没有适当的文档资料</a:t>
            </a:r>
          </a:p>
          <a:p>
            <a:pPr marL="0" indent="0">
              <a:buNone/>
            </a:pPr>
            <a:r>
              <a:rPr lang="en-US" altLang="zh-CN" dirty="0" smtClean="0">
                <a:latin typeface="Times" panose="02020603050405020304" pitchFamily="18" charset="0"/>
              </a:rPr>
              <a:t>	6</a:t>
            </a:r>
            <a:r>
              <a:rPr lang="zh-CN" altLang="en-US" dirty="0">
                <a:latin typeface="Times" panose="02020603050405020304" pitchFamily="18" charset="0"/>
              </a:rPr>
              <a:t>）软件的成本不断提高</a:t>
            </a:r>
          </a:p>
          <a:p>
            <a:pPr marL="0" indent="0">
              <a:buNone/>
            </a:pPr>
            <a:r>
              <a:rPr lang="en-US" altLang="zh-CN" dirty="0" smtClean="0">
                <a:latin typeface="Times" panose="02020603050405020304" pitchFamily="18" charset="0"/>
              </a:rPr>
              <a:t>	7</a:t>
            </a:r>
            <a:r>
              <a:rPr lang="zh-CN" altLang="en-US" dirty="0">
                <a:latin typeface="Times" panose="02020603050405020304" pitchFamily="18" charset="0"/>
              </a:rPr>
              <a:t>）开发生产率的提高不能满足人们需求的变化</a:t>
            </a:r>
            <a:endParaRPr lang="zh-CN" altLang="en-US" dirty="0"/>
          </a:p>
        </p:txBody>
      </p:sp>
    </p:spTree>
  </p:cSld>
  <p:clrMapOvr>
    <a:masterClrMapping/>
  </p:clrMapOvr>
  <p:transition spd="slow" advTm="5769">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316"/>
                                        </p:tgtEl>
                                        <p:attrNameLst>
                                          <p:attrName>style.visibility</p:attrName>
                                        </p:attrNameLst>
                                      </p:cBhvr>
                                      <p:to>
                                        <p:strVal val="visible"/>
                                      </p:to>
                                    </p:set>
                                    <p:anim calcmode="lin" valueType="num">
                                      <p:cBhvr additive="base">
                                        <p:cTn id="7" dur="300" fill="hold"/>
                                        <p:tgtEl>
                                          <p:spTgt spid="13316"/>
                                        </p:tgtEl>
                                        <p:attrNameLst>
                                          <p:attrName>ppt_x</p:attrName>
                                        </p:attrNameLst>
                                      </p:cBhvr>
                                      <p:tavLst>
                                        <p:tav tm="0">
                                          <p:val>
                                            <p:strVal val="0-#ppt_w/2"/>
                                          </p:val>
                                        </p:tav>
                                        <p:tav tm="100000">
                                          <p:val>
                                            <p:strVal val="#ppt_x"/>
                                          </p:val>
                                        </p:tav>
                                      </p:tavLst>
                                    </p:anim>
                                    <p:anim calcmode="lin" valueType="num">
                                      <p:cBhvr additive="base">
                                        <p:cTn id="8" dur="300" fill="hold"/>
                                        <p:tgtEl>
                                          <p:spTgt spid="13316"/>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300"/>
                            </p:stCondLst>
                            <p:childTnLst>
                              <p:par>
                                <p:cTn id="10" presetID="22" presetClass="entr" presetSubtype="8" fill="hold" nodeType="afterEffect">
                                  <p:stCondLst>
                                    <p:cond delay="0"/>
                                  </p:stCondLst>
                                  <p:childTnLst>
                                    <p:set>
                                      <p:cBhvr>
                                        <p:cTn id="11" dur="1" fill="hold">
                                          <p:stCondLst>
                                            <p:cond delay="0"/>
                                          </p:stCondLst>
                                        </p:cTn>
                                        <p:tgtEl>
                                          <p:spTgt spid="13315"/>
                                        </p:tgtEl>
                                        <p:attrNameLst>
                                          <p:attrName>style.visibility</p:attrName>
                                        </p:attrNameLst>
                                      </p:cBhvr>
                                      <p:to>
                                        <p:strVal val="visible"/>
                                      </p:to>
                                    </p:set>
                                    <p:animEffect transition="in" filter="wipe(left)">
                                      <p:cBhvr>
                                        <p:cTn id="12" dur="500"/>
                                        <p:tgtEl>
                                          <p:spTgt spid="13315"/>
                                        </p:tgtEl>
                                      </p:cBhvr>
                                    </p:animEffect>
                                  </p:childTnLst>
                                </p:cTn>
                              </p:par>
                            </p:childTnLst>
                          </p:cTn>
                        </p:par>
                        <p:par>
                          <p:cTn id="13" fill="hold" nodeType="afterGroup">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13314"/>
                                        </p:tgtEl>
                                        <p:attrNameLst>
                                          <p:attrName>style.visibility</p:attrName>
                                        </p:attrNameLst>
                                      </p:cBhvr>
                                      <p:to>
                                        <p:strVal val="visible"/>
                                      </p:to>
                                    </p:set>
                                    <p:anim calcmode="lin" valueType="num">
                                      <p:cBhvr>
                                        <p:cTn id="16" dur="400" fill="hold"/>
                                        <p:tgtEl>
                                          <p:spTgt spid="13314"/>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13314"/>
                                        </p:tgtEl>
                                        <p:attrNameLst>
                                          <p:attrName>ppt_y</p:attrName>
                                        </p:attrNameLst>
                                      </p:cBhvr>
                                      <p:tavLst>
                                        <p:tav tm="0">
                                          <p:val>
                                            <p:strVal val="#ppt_y"/>
                                          </p:val>
                                        </p:tav>
                                        <p:tav tm="100000">
                                          <p:val>
                                            <p:strVal val="#ppt_y"/>
                                          </p:val>
                                        </p:tav>
                                      </p:tavLst>
                                    </p:anim>
                                    <p:anim calcmode="lin" valueType="num">
                                      <p:cBhvr>
                                        <p:cTn id="18" dur="400" fill="hold"/>
                                        <p:tgtEl>
                                          <p:spTgt spid="13314"/>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13314"/>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1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utoUpdateAnimBg="0"/>
      <p:bldP spid="133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Rectangle 5"/>
          <p:cNvSpPr>
            <a:spLocks noGrp="1" noChangeArrowheads="1"/>
          </p:cNvSpPr>
          <p:nvPr>
            <p:ph idx="1"/>
          </p:nvPr>
        </p:nvSpPr>
        <p:spPr>
          <a:xfrm>
            <a:off x="612775" y="1124744"/>
            <a:ext cx="8231029" cy="3620128"/>
          </a:xfrm>
        </p:spPr>
        <p:txBody>
          <a:bodyPr rtlCol="0">
            <a:normAutofit/>
          </a:bodyPr>
          <a:lstStyle/>
          <a:p>
            <a:pPr eaLnBrk="1" fontAlgn="auto" hangingPunct="1">
              <a:spcAft>
                <a:spcPts val="0"/>
              </a:spcAft>
              <a:buFont typeface="Cambria"/>
              <a:buChar char="+"/>
              <a:defRPr/>
            </a:pPr>
            <a:r>
              <a:rPr lang="zh-CN" altLang="en-US" dirty="0" smtClean="0">
                <a:ea typeface="宋体" pitchFamily="2" charset="-122"/>
              </a:rPr>
              <a:t>软件工程师一门</a:t>
            </a:r>
            <a:r>
              <a:rPr lang="zh-CN" altLang="en-US" dirty="0" smtClean="0">
                <a:solidFill>
                  <a:srgbClr val="FF0000"/>
                </a:solidFill>
                <a:ea typeface="宋体" pitchFamily="2" charset="-122"/>
              </a:rPr>
              <a:t>工程学科</a:t>
            </a:r>
            <a:r>
              <a:rPr lang="zh-CN" altLang="en-US" dirty="0" smtClean="0">
                <a:ea typeface="宋体" pitchFamily="2" charset="-122"/>
              </a:rPr>
              <a:t>，设计软件生产的</a:t>
            </a:r>
            <a:r>
              <a:rPr lang="zh-CN" altLang="en-US" dirty="0" smtClean="0">
                <a:solidFill>
                  <a:srgbClr val="FF0000"/>
                </a:solidFill>
                <a:ea typeface="宋体" pitchFamily="2" charset="-122"/>
              </a:rPr>
              <a:t>各个方面</a:t>
            </a:r>
            <a:r>
              <a:rPr lang="zh-CN" altLang="en-US" dirty="0" smtClean="0">
                <a:ea typeface="宋体" pitchFamily="2" charset="-122"/>
              </a:rPr>
              <a:t>，从最初的系统描述一直到使用后的系统维护，都属于其学科范畴。</a:t>
            </a:r>
            <a:endParaRPr lang="en-US" altLang="zh-CN" dirty="0" smtClean="0">
              <a:ea typeface="宋体" pitchFamily="2" charset="-122"/>
            </a:endParaRPr>
          </a:p>
          <a:p>
            <a:pPr lvl="1" eaLnBrk="1" fontAlgn="auto" hangingPunct="1">
              <a:spcAft>
                <a:spcPts val="0"/>
              </a:spcAft>
              <a:buFont typeface="Cambria"/>
              <a:buChar char="+"/>
              <a:defRPr/>
            </a:pPr>
            <a:r>
              <a:rPr lang="zh-CN" altLang="en-US" dirty="0" smtClean="0">
                <a:ea typeface="宋体" pitchFamily="2" charset="-122"/>
              </a:rPr>
              <a:t>工程学科：恰当的应用理论、方法和工具，选择有效的方法解决问题。</a:t>
            </a:r>
            <a:endParaRPr lang="en-US" altLang="zh-CN" dirty="0" smtClean="0">
              <a:ea typeface="宋体" pitchFamily="2" charset="-122"/>
            </a:endParaRPr>
          </a:p>
          <a:p>
            <a:pPr lvl="1" eaLnBrk="1" fontAlgn="auto" hangingPunct="1">
              <a:spcAft>
                <a:spcPts val="0"/>
              </a:spcAft>
              <a:buFont typeface="Cambria"/>
              <a:buChar char="+"/>
              <a:defRPr/>
            </a:pPr>
            <a:r>
              <a:rPr lang="zh-CN" altLang="en-US" dirty="0" smtClean="0">
                <a:ea typeface="宋体" pitchFamily="2" charset="-122"/>
              </a:rPr>
              <a:t>各个方面：软件工程不仅涉及软件开发的技术过程，也设计项目管理、开发工具的选型以及开发活动的制定等。</a:t>
            </a:r>
            <a:endParaRPr lang="en-US" altLang="zh-CN" dirty="0" smtClean="0">
              <a:ea typeface="宋体" pitchFamily="2" charset="-122"/>
            </a:endParaRPr>
          </a:p>
          <a:p>
            <a:pPr eaLnBrk="1" fontAlgn="auto" hangingPunct="1">
              <a:spcAft>
                <a:spcPts val="0"/>
              </a:spcAft>
              <a:buFont typeface="Cambria"/>
              <a:buChar char="+"/>
              <a:defRPr/>
            </a:pPr>
            <a:r>
              <a:rPr lang="zh-CN" altLang="en-US" dirty="0" smtClean="0">
                <a:ea typeface="宋体" pitchFamily="2" charset="-122"/>
              </a:rPr>
              <a:t>软件工程人员运用的是系统的、有组织的工作方法进行软件的开发。</a:t>
            </a:r>
            <a:endParaRPr lang="en-US" altLang="zh-CN" dirty="0" smtClean="0">
              <a:ea typeface="宋体" pitchFamily="2" charset="-122"/>
            </a:endParaRPr>
          </a:p>
          <a:p>
            <a:pPr lvl="1" eaLnBrk="1" fontAlgn="auto" hangingPunct="1">
              <a:spcAft>
                <a:spcPts val="0"/>
              </a:spcAft>
              <a:buFont typeface="Cambria"/>
              <a:buChar char="+"/>
              <a:defRPr/>
            </a:pPr>
            <a:endParaRPr lang="en-US" altLang="zh-CN" dirty="0" smtClean="0">
              <a:ea typeface="宋体" pitchFamily="2" charset="-122"/>
            </a:endParaRPr>
          </a:p>
        </p:txBody>
      </p:sp>
      <p:sp>
        <p:nvSpPr>
          <p:cNvPr id="22532" name="灯片编号占位符 5"/>
          <p:cNvSpPr>
            <a:spLocks noGrp="1"/>
          </p:cNvSpPr>
          <p:nvPr>
            <p:ph type="sldNum" sz="quarter" idx="4294967295"/>
          </p:nvPr>
        </p:nvSpPr>
        <p:spPr bwMode="auto">
          <a:xfrm>
            <a:off x="6554338" y="6131639"/>
            <a:ext cx="2133970" cy="33709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50000"/>
              <a:buFont typeface="Wingdings 2" panose="05020102010507070707" pitchFamily="18" charset="2"/>
              <a:buChar char=""/>
              <a:defRPr sz="2954">
                <a:solidFill>
                  <a:schemeClr val="tx1"/>
                </a:solidFill>
                <a:latin typeface="Cambria" panose="02040503050406030204" pitchFamily="18" charset="0"/>
              </a:defRPr>
            </a:lvl1pPr>
            <a:lvl2pPr marL="685891" indent="-263804">
              <a:spcBef>
                <a:spcPct val="20000"/>
              </a:spcBef>
              <a:buClr>
                <a:schemeClr val="accent2"/>
              </a:buClr>
              <a:buSzPct val="50000"/>
              <a:buFont typeface="Wingdings 2" panose="05020102010507070707" pitchFamily="18" charset="2"/>
              <a:buChar char="³"/>
              <a:defRPr sz="2585">
                <a:solidFill>
                  <a:schemeClr val="tx1"/>
                </a:solidFill>
                <a:latin typeface="Cambria" panose="02040503050406030204" pitchFamily="18" charset="0"/>
              </a:defRPr>
            </a:lvl2pPr>
            <a:lvl3pPr marL="1055218" indent="-211044">
              <a:spcBef>
                <a:spcPct val="20000"/>
              </a:spcBef>
              <a:buClr>
                <a:srgbClr val="7B9B57"/>
              </a:buClr>
              <a:buSzPct val="60000"/>
              <a:buFont typeface="Wingdings 2" panose="05020102010507070707" pitchFamily="18" charset="2"/>
              <a:buChar char="®"/>
              <a:defRPr sz="2216">
                <a:solidFill>
                  <a:schemeClr val="tx1"/>
                </a:solidFill>
                <a:latin typeface="Cambria" panose="02040503050406030204" pitchFamily="18" charset="0"/>
              </a:defRPr>
            </a:lvl3pPr>
            <a:lvl4pPr marL="1477305" indent="-211044">
              <a:spcBef>
                <a:spcPct val="20000"/>
              </a:spcBef>
              <a:buClr>
                <a:srgbClr val="8B7396"/>
              </a:buClr>
              <a:buSzPct val="45000"/>
              <a:buFont typeface="Wingdings 2" panose="05020102010507070707" pitchFamily="18" charset="2"/>
              <a:buChar char="¯"/>
              <a:defRPr sz="1846">
                <a:solidFill>
                  <a:schemeClr val="tx1"/>
                </a:solidFill>
                <a:latin typeface="Cambria" panose="02040503050406030204" pitchFamily="18" charset="0"/>
              </a:defRPr>
            </a:lvl4pPr>
            <a:lvl5pPr marL="1899392" indent="-211044">
              <a:spcBef>
                <a:spcPct val="20000"/>
              </a:spcBef>
              <a:buClr>
                <a:srgbClr val="E89A53"/>
              </a:buClr>
              <a:buFont typeface="Wingdings 2" panose="05020102010507070707" pitchFamily="18" charset="2"/>
              <a:buChar char=""/>
              <a:defRPr sz="1846">
                <a:solidFill>
                  <a:schemeClr val="tx1"/>
                </a:solidFill>
                <a:latin typeface="Cambria" panose="02040503050406030204" pitchFamily="18" charset="0"/>
              </a:defRPr>
            </a:lvl5pPr>
            <a:lvl6pPr marL="2321479"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6pPr>
            <a:lvl7pPr marL="2743566"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7pPr>
            <a:lvl8pPr marL="3165653"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8pPr>
            <a:lvl9pPr marL="3587740"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9pPr>
          </a:lstStyle>
          <a:p>
            <a:pPr>
              <a:spcBef>
                <a:spcPct val="0"/>
              </a:spcBef>
              <a:buClrTx/>
              <a:buSzTx/>
              <a:buFontTx/>
              <a:buNone/>
            </a:pPr>
            <a:fld id="{0D46395B-B34D-473E-B7DC-6758DDC8CBF6}" type="slidenum">
              <a:rPr lang="zh-CN" altLang="en-US" sz="1108">
                <a:solidFill>
                  <a:srgbClr val="898989"/>
                </a:solidFill>
                <a:latin typeface="Arial" panose="020B0604020202020204" pitchFamily="34" charset="0"/>
              </a:rPr>
              <a:pPr>
                <a:spcBef>
                  <a:spcPct val="0"/>
                </a:spcBef>
                <a:buClrTx/>
                <a:buSzTx/>
                <a:buFontTx/>
                <a:buNone/>
              </a:pPr>
              <a:t>7</a:t>
            </a:fld>
            <a:endParaRPr lang="zh-CN" altLang="en-US" sz="1108">
              <a:solidFill>
                <a:srgbClr val="898989"/>
              </a:solidFill>
              <a:latin typeface="Arial" panose="020B0604020202020204" pitchFamily="34" charset="0"/>
            </a:endParaRPr>
          </a:p>
        </p:txBody>
      </p:sp>
      <p:sp>
        <p:nvSpPr>
          <p:cNvPr id="5" name="TextBox 76"/>
          <p:cNvSpPr txBox="1">
            <a:spLocks noChangeArrowheads="1"/>
          </p:cNvSpPr>
          <p:nvPr/>
        </p:nvSpPr>
        <p:spPr bwMode="auto">
          <a:xfrm>
            <a:off x="539750" y="115888"/>
            <a:ext cx="27815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dirty="0">
                <a:latin typeface="微软雅黑" panose="020B0503020204020204" pitchFamily="34" charset="-122"/>
              </a:rPr>
              <a:t>什么是</a:t>
            </a:r>
            <a:r>
              <a:rPr lang="zh-CN" altLang="en-US" sz="2400" b="1" dirty="0" smtClean="0">
                <a:solidFill>
                  <a:srgbClr val="FF8D3E"/>
                </a:solidFill>
                <a:latin typeface="Verdana" panose="020B0604030504040204" pitchFamily="34" charset="0"/>
              </a:rPr>
              <a:t>软件工程</a:t>
            </a:r>
            <a:r>
              <a:rPr lang="en-US" altLang="zh-CN" sz="1800" baseline="30000" dirty="0" smtClean="0">
                <a:latin typeface="微软雅黑" panose="020B0503020204020204" pitchFamily="34" charset="-122"/>
              </a:rPr>
              <a:t>【3】 </a:t>
            </a:r>
            <a:endParaRPr lang="en-US" altLang="zh-CN" sz="1800" baseline="30000" dirty="0">
              <a:latin typeface="微软雅黑" panose="020B0503020204020204" pitchFamily="34" charset="-122"/>
            </a:endParaRPr>
          </a:p>
        </p:txBody>
      </p:sp>
      <p:cxnSp>
        <p:nvCxnSpPr>
          <p:cNvPr id="6"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29975928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300" fill="hold"/>
                                        <p:tgtEl>
                                          <p:spTgt spid="7"/>
                                        </p:tgtEl>
                                        <p:attrNameLst>
                                          <p:attrName>ppt_x</p:attrName>
                                        </p:attrNameLst>
                                      </p:cBhvr>
                                      <p:tavLst>
                                        <p:tav tm="0">
                                          <p:val>
                                            <p:strVal val="0-#ppt_w/2"/>
                                          </p:val>
                                        </p:tav>
                                        <p:tav tm="100000">
                                          <p:val>
                                            <p:strVal val="#ppt_x"/>
                                          </p:val>
                                        </p:tav>
                                      </p:tavLst>
                                    </p:anim>
                                    <p:anim calcmode="lin" valueType="num">
                                      <p:cBhvr additive="base">
                                        <p:cTn id="8" dur="3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5"/>
                                        </p:tgtEl>
                                        <p:attrNameLst>
                                          <p:attrName>style.visibility</p:attrName>
                                        </p:attrNameLst>
                                      </p:cBhvr>
                                      <p:to>
                                        <p:strVal val="visible"/>
                                      </p:to>
                                    </p:set>
                                    <p:anim calcmode="lin" valueType="num">
                                      <p:cBhvr>
                                        <p:cTn id="16" dur="4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5"/>
                                        </p:tgtEl>
                                        <p:attrNameLst>
                                          <p:attrName>ppt_y</p:attrName>
                                        </p:attrNameLst>
                                      </p:cBhvr>
                                      <p:tavLst>
                                        <p:tav tm="0">
                                          <p:val>
                                            <p:strVal val="#ppt_y"/>
                                          </p:val>
                                        </p:tav>
                                        <p:tav tm="100000">
                                          <p:val>
                                            <p:strVal val="#ppt_y"/>
                                          </p:val>
                                        </p:tav>
                                      </p:tavLst>
                                    </p:anim>
                                    <p:anim calcmode="lin" valueType="num">
                                      <p:cBhvr>
                                        <p:cTn id="18" dur="4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2"/>
          <p:cNvSpPr>
            <a:spLocks noGrp="1"/>
          </p:cNvSpPr>
          <p:nvPr>
            <p:ph type="title"/>
          </p:nvPr>
        </p:nvSpPr>
        <p:spPr>
          <a:xfrm>
            <a:off x="396330" y="908050"/>
            <a:ext cx="7881938" cy="635000"/>
          </a:xfrm>
        </p:spPr>
        <p:txBody>
          <a:bodyPr/>
          <a:lstStyle/>
          <a:p>
            <a:r>
              <a:rPr lang="en-US" altLang="zh-CN" dirty="0" smtClean="0"/>
              <a:t>Software Engineering in the 1950s</a:t>
            </a:r>
            <a:endParaRPr lang="zh-CN" altLang="en-US" dirty="0" smtClean="0"/>
          </a:p>
        </p:txBody>
      </p:sp>
      <p:sp>
        <p:nvSpPr>
          <p:cNvPr id="25603" name="内容占位符 3"/>
          <p:cNvSpPr>
            <a:spLocks noGrp="1"/>
          </p:cNvSpPr>
          <p:nvPr>
            <p:ph idx="1"/>
          </p:nvPr>
        </p:nvSpPr>
        <p:spPr/>
        <p:txBody>
          <a:bodyPr/>
          <a:lstStyle/>
          <a:p>
            <a:r>
              <a:rPr lang="zh-CN" altLang="en-US" dirty="0" smtClean="0"/>
              <a:t>主要问题</a:t>
            </a:r>
            <a:endParaRPr lang="en-US" altLang="zh-CN" dirty="0" smtClean="0"/>
          </a:p>
          <a:p>
            <a:pPr lvl="1"/>
            <a:r>
              <a:rPr lang="zh-CN" altLang="en-US" dirty="0" smtClean="0"/>
              <a:t>主要为了科学计算</a:t>
            </a:r>
            <a:endParaRPr lang="en-US" altLang="zh-CN" dirty="0" smtClean="0"/>
          </a:p>
          <a:p>
            <a:pPr lvl="1"/>
            <a:r>
              <a:rPr lang="zh-CN" altLang="en-US" dirty="0" smtClean="0"/>
              <a:t>程序员主要是硬件工程师和数学家</a:t>
            </a:r>
            <a:r>
              <a:rPr lang="en-US" altLang="zh-CN" dirty="0" smtClean="0"/>
              <a:t>	</a:t>
            </a:r>
          </a:p>
          <a:p>
            <a:r>
              <a:rPr lang="zh-CN" altLang="en-US" dirty="0" smtClean="0"/>
              <a:t>软件开发方法与技术</a:t>
            </a:r>
            <a:endParaRPr lang="en-US" altLang="zh-CN" dirty="0" smtClean="0"/>
          </a:p>
          <a:p>
            <a:pPr lvl="1"/>
            <a:r>
              <a:rPr lang="zh-CN" altLang="en-US" dirty="0" smtClean="0"/>
              <a:t>主要精力集中在硬件上，没有被普遍使用的软件开发方法和技术</a:t>
            </a:r>
            <a:endParaRPr lang="en-US" altLang="zh-CN" dirty="0" smtClean="0"/>
          </a:p>
          <a:p>
            <a:r>
              <a:rPr lang="zh-CN" altLang="en-US" dirty="0" smtClean="0"/>
              <a:t>软件开发过程</a:t>
            </a:r>
            <a:endParaRPr lang="en-US" altLang="zh-CN" dirty="0" smtClean="0"/>
          </a:p>
          <a:p>
            <a:pPr lvl="1"/>
            <a:r>
              <a:rPr lang="zh-CN" altLang="en-US" dirty="0" smtClean="0"/>
              <a:t>软件被认为是硬件的零件，所以</a:t>
            </a:r>
            <a:r>
              <a:rPr lang="en-US" altLang="zh-CN" dirty="0" smtClean="0"/>
              <a:t>20</a:t>
            </a:r>
            <a:r>
              <a:rPr lang="zh-CN" altLang="en-US" dirty="0" smtClean="0"/>
              <a:t>世纪</a:t>
            </a:r>
            <a:r>
              <a:rPr lang="en-US" altLang="zh-CN" dirty="0" smtClean="0"/>
              <a:t>50</a:t>
            </a:r>
            <a:r>
              <a:rPr lang="zh-CN" altLang="en-US" dirty="0" smtClean="0"/>
              <a:t>年代普遍流行的论是“像生产硬件一样生产软件”</a:t>
            </a:r>
          </a:p>
        </p:txBody>
      </p:sp>
      <p:sp>
        <p:nvSpPr>
          <p:cNvPr id="25604" name="灯片编号占位符 1"/>
          <p:cNvSpPr>
            <a:spLocks noGrp="1"/>
          </p:cNvSpPr>
          <p:nvPr>
            <p:ph type="sldNum" sz="quarter" idx="4294967295"/>
          </p:nvPr>
        </p:nvSpPr>
        <p:spPr bwMode="auto">
          <a:xfrm>
            <a:off x="6554338" y="6131639"/>
            <a:ext cx="2133970" cy="33709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50000"/>
              <a:buFont typeface="Wingdings 2" panose="05020102010507070707" pitchFamily="18" charset="2"/>
              <a:buChar char=""/>
              <a:defRPr sz="2954">
                <a:solidFill>
                  <a:schemeClr val="tx1"/>
                </a:solidFill>
                <a:latin typeface="Cambria" panose="02040503050406030204" pitchFamily="18" charset="0"/>
              </a:defRPr>
            </a:lvl1pPr>
            <a:lvl2pPr marL="685891" indent="-263804">
              <a:spcBef>
                <a:spcPct val="20000"/>
              </a:spcBef>
              <a:buClr>
                <a:schemeClr val="accent2"/>
              </a:buClr>
              <a:buSzPct val="50000"/>
              <a:buFont typeface="Wingdings 2" panose="05020102010507070707" pitchFamily="18" charset="2"/>
              <a:buChar char="³"/>
              <a:defRPr sz="2585">
                <a:solidFill>
                  <a:schemeClr val="tx1"/>
                </a:solidFill>
                <a:latin typeface="Cambria" panose="02040503050406030204" pitchFamily="18" charset="0"/>
              </a:defRPr>
            </a:lvl2pPr>
            <a:lvl3pPr marL="1055218" indent="-211044">
              <a:spcBef>
                <a:spcPct val="20000"/>
              </a:spcBef>
              <a:buClr>
                <a:srgbClr val="7B9B57"/>
              </a:buClr>
              <a:buSzPct val="60000"/>
              <a:buFont typeface="Wingdings 2" panose="05020102010507070707" pitchFamily="18" charset="2"/>
              <a:buChar char="®"/>
              <a:defRPr sz="2216">
                <a:solidFill>
                  <a:schemeClr val="tx1"/>
                </a:solidFill>
                <a:latin typeface="Cambria" panose="02040503050406030204" pitchFamily="18" charset="0"/>
              </a:defRPr>
            </a:lvl3pPr>
            <a:lvl4pPr marL="1477305" indent="-211044">
              <a:spcBef>
                <a:spcPct val="20000"/>
              </a:spcBef>
              <a:buClr>
                <a:srgbClr val="8B7396"/>
              </a:buClr>
              <a:buSzPct val="45000"/>
              <a:buFont typeface="Wingdings 2" panose="05020102010507070707" pitchFamily="18" charset="2"/>
              <a:buChar char="¯"/>
              <a:defRPr sz="1846">
                <a:solidFill>
                  <a:schemeClr val="tx1"/>
                </a:solidFill>
                <a:latin typeface="Cambria" panose="02040503050406030204" pitchFamily="18" charset="0"/>
              </a:defRPr>
            </a:lvl4pPr>
            <a:lvl5pPr marL="1899392" indent="-211044">
              <a:spcBef>
                <a:spcPct val="20000"/>
              </a:spcBef>
              <a:buClr>
                <a:srgbClr val="E89A53"/>
              </a:buClr>
              <a:buFont typeface="Wingdings 2" panose="05020102010507070707" pitchFamily="18" charset="2"/>
              <a:buChar char=""/>
              <a:defRPr sz="1846">
                <a:solidFill>
                  <a:schemeClr val="tx1"/>
                </a:solidFill>
                <a:latin typeface="Cambria" panose="02040503050406030204" pitchFamily="18" charset="0"/>
              </a:defRPr>
            </a:lvl5pPr>
            <a:lvl6pPr marL="2321479"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6pPr>
            <a:lvl7pPr marL="2743566"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7pPr>
            <a:lvl8pPr marL="3165653"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8pPr>
            <a:lvl9pPr marL="3587740"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9pPr>
          </a:lstStyle>
          <a:p>
            <a:pPr>
              <a:spcBef>
                <a:spcPct val="0"/>
              </a:spcBef>
              <a:buClrTx/>
              <a:buSzTx/>
              <a:buFontTx/>
              <a:buNone/>
            </a:pPr>
            <a:fld id="{C6B5C6E9-DB4D-485D-92E4-E6590D741C40}" type="slidenum">
              <a:rPr lang="zh-CN" altLang="en-US" sz="1108">
                <a:solidFill>
                  <a:srgbClr val="898989"/>
                </a:solidFill>
                <a:latin typeface="Arial" panose="020B0604020202020204" pitchFamily="34" charset="0"/>
              </a:rPr>
              <a:pPr>
                <a:spcBef>
                  <a:spcPct val="0"/>
                </a:spcBef>
                <a:buClrTx/>
                <a:buSzTx/>
                <a:buFontTx/>
                <a:buNone/>
              </a:pPr>
              <a:t>8</a:t>
            </a:fld>
            <a:endParaRPr lang="zh-CN" altLang="en-US" sz="1108">
              <a:solidFill>
                <a:srgbClr val="898989"/>
              </a:solidFill>
              <a:latin typeface="Arial" panose="020B0604020202020204" pitchFamily="34" charset="0"/>
            </a:endParaRPr>
          </a:p>
        </p:txBody>
      </p:sp>
      <p:sp>
        <p:nvSpPr>
          <p:cNvPr id="5" name="TextBox 76"/>
          <p:cNvSpPr txBox="1">
            <a:spLocks noChangeArrowheads="1"/>
          </p:cNvSpPr>
          <p:nvPr/>
        </p:nvSpPr>
        <p:spPr bwMode="auto">
          <a:xfrm>
            <a:off x="539750" y="115888"/>
            <a:ext cx="27815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dirty="0">
                <a:latin typeface="微软雅黑" panose="020B0503020204020204" pitchFamily="34" charset="-122"/>
              </a:rPr>
              <a:t>什么是</a:t>
            </a:r>
            <a:r>
              <a:rPr lang="zh-CN" altLang="en-US" sz="2400" b="1" dirty="0" smtClean="0">
                <a:solidFill>
                  <a:srgbClr val="FF8D3E"/>
                </a:solidFill>
                <a:latin typeface="Verdana" panose="020B0604030504040204" pitchFamily="34" charset="0"/>
              </a:rPr>
              <a:t>软件工程</a:t>
            </a:r>
            <a:r>
              <a:rPr lang="en-US" altLang="zh-CN" sz="1800" baseline="30000" dirty="0" smtClean="0">
                <a:latin typeface="微软雅黑" panose="020B0503020204020204" pitchFamily="34" charset="-122"/>
              </a:rPr>
              <a:t>【3】 </a:t>
            </a:r>
            <a:endParaRPr lang="en-US" altLang="zh-CN" sz="1800" baseline="30000" dirty="0">
              <a:latin typeface="微软雅黑" panose="020B0503020204020204" pitchFamily="34" charset="-122"/>
            </a:endParaRPr>
          </a:p>
        </p:txBody>
      </p:sp>
      <p:cxnSp>
        <p:nvCxnSpPr>
          <p:cNvPr id="6"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1989869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300" fill="hold"/>
                                        <p:tgtEl>
                                          <p:spTgt spid="7"/>
                                        </p:tgtEl>
                                        <p:attrNameLst>
                                          <p:attrName>ppt_x</p:attrName>
                                        </p:attrNameLst>
                                      </p:cBhvr>
                                      <p:tavLst>
                                        <p:tav tm="0">
                                          <p:val>
                                            <p:strVal val="0-#ppt_w/2"/>
                                          </p:val>
                                        </p:tav>
                                        <p:tav tm="100000">
                                          <p:val>
                                            <p:strVal val="#ppt_x"/>
                                          </p:val>
                                        </p:tav>
                                      </p:tavLst>
                                    </p:anim>
                                    <p:anim calcmode="lin" valueType="num">
                                      <p:cBhvr additive="base">
                                        <p:cTn id="8" dur="3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5"/>
                                        </p:tgtEl>
                                        <p:attrNameLst>
                                          <p:attrName>style.visibility</p:attrName>
                                        </p:attrNameLst>
                                      </p:cBhvr>
                                      <p:to>
                                        <p:strVal val="visible"/>
                                      </p:to>
                                    </p:set>
                                    <p:anim calcmode="lin" valueType="num">
                                      <p:cBhvr>
                                        <p:cTn id="16" dur="4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5"/>
                                        </p:tgtEl>
                                        <p:attrNameLst>
                                          <p:attrName>ppt_y</p:attrName>
                                        </p:attrNameLst>
                                      </p:cBhvr>
                                      <p:tavLst>
                                        <p:tav tm="0">
                                          <p:val>
                                            <p:strVal val="#ppt_y"/>
                                          </p:val>
                                        </p:tav>
                                        <p:tav tm="100000">
                                          <p:val>
                                            <p:strVal val="#ppt_y"/>
                                          </p:val>
                                        </p:tav>
                                      </p:tavLst>
                                    </p:anim>
                                    <p:anim calcmode="lin" valueType="num">
                                      <p:cBhvr>
                                        <p:cTn id="18" dur="4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2"/>
          <p:cNvSpPr>
            <a:spLocks noGrp="1"/>
          </p:cNvSpPr>
          <p:nvPr>
            <p:ph type="title"/>
          </p:nvPr>
        </p:nvSpPr>
        <p:spPr/>
        <p:txBody>
          <a:bodyPr/>
          <a:lstStyle/>
          <a:p>
            <a:r>
              <a:rPr lang="en-US" altLang="zh-CN" smtClean="0"/>
              <a:t>Software Engineering in the 1960s</a:t>
            </a:r>
            <a:endParaRPr lang="zh-CN" altLang="en-US" smtClean="0"/>
          </a:p>
        </p:txBody>
      </p:sp>
      <p:sp>
        <p:nvSpPr>
          <p:cNvPr id="26627" name="内容占位符 13"/>
          <p:cNvSpPr>
            <a:spLocks noGrp="1"/>
          </p:cNvSpPr>
          <p:nvPr>
            <p:ph idx="1"/>
          </p:nvPr>
        </p:nvSpPr>
        <p:spPr/>
        <p:txBody>
          <a:bodyPr/>
          <a:lstStyle/>
          <a:p>
            <a:r>
              <a:rPr lang="zh-CN" altLang="en-US" smtClean="0"/>
              <a:t>主要问题</a:t>
            </a:r>
            <a:endParaRPr lang="en-US" altLang="zh-CN" smtClean="0"/>
          </a:p>
          <a:p>
            <a:pPr lvl="1"/>
            <a:r>
              <a:rPr lang="zh-CN" altLang="en-US" smtClean="0"/>
              <a:t>需要软件解决的问题从科学计算转向业务应用</a:t>
            </a:r>
            <a:endParaRPr lang="en-US" altLang="zh-CN" smtClean="0"/>
          </a:p>
          <a:p>
            <a:pPr lvl="1"/>
            <a:r>
              <a:rPr lang="zh-CN" altLang="en-US" smtClean="0"/>
              <a:t>软件的复杂性大大提高了</a:t>
            </a:r>
            <a:endParaRPr lang="en-US" altLang="zh-CN" smtClean="0"/>
          </a:p>
          <a:p>
            <a:r>
              <a:rPr lang="zh-CN" altLang="en-US" smtClean="0"/>
              <a:t>软件开发方法</a:t>
            </a:r>
            <a:endParaRPr lang="en-US" altLang="zh-CN" smtClean="0"/>
          </a:p>
          <a:p>
            <a:pPr lvl="1"/>
            <a:r>
              <a:rPr lang="zh-CN" altLang="en-US" smtClean="0"/>
              <a:t>依靠程序员的个人能力</a:t>
            </a:r>
            <a:r>
              <a:rPr lang="en-US" altLang="zh-CN" smtClean="0"/>
              <a:t>-</a:t>
            </a:r>
            <a:r>
              <a:rPr lang="zh-CN" altLang="en-US" smtClean="0"/>
              <a:t>“</a:t>
            </a:r>
            <a:r>
              <a:rPr lang="zh-CN" altLang="en-US" b="1" smtClean="0">
                <a:solidFill>
                  <a:srgbClr val="FF0000"/>
                </a:solidFill>
              </a:rPr>
              <a:t>工艺式</a:t>
            </a:r>
            <a:r>
              <a:rPr lang="zh-CN" altLang="en-US" smtClean="0"/>
              <a:t>”</a:t>
            </a:r>
            <a:r>
              <a:rPr lang="en-US" altLang="zh-CN" smtClean="0"/>
              <a:t>	</a:t>
            </a:r>
            <a:r>
              <a:rPr lang="zh-CN" altLang="en-US" smtClean="0"/>
              <a:t>开发</a:t>
            </a:r>
            <a:endParaRPr lang="en-US" altLang="zh-CN" smtClean="0"/>
          </a:p>
          <a:p>
            <a:r>
              <a:rPr lang="zh-CN" altLang="en-US" smtClean="0"/>
              <a:t>开发过程</a:t>
            </a:r>
            <a:endParaRPr lang="en-US" altLang="zh-CN" smtClean="0"/>
          </a:p>
          <a:p>
            <a:pPr lvl="1"/>
            <a:r>
              <a:rPr lang="zh-CN" altLang="en-US" smtClean="0"/>
              <a:t>构建</a:t>
            </a:r>
            <a:r>
              <a:rPr lang="en-US" altLang="zh-CN" smtClean="0"/>
              <a:t>-</a:t>
            </a:r>
            <a:r>
              <a:rPr lang="zh-CN" altLang="en-US" smtClean="0"/>
              <a:t>修复（</a:t>
            </a:r>
            <a:r>
              <a:rPr lang="en-US" altLang="zh-CN" smtClean="0"/>
              <a:t>Build-Fix</a:t>
            </a:r>
            <a:r>
              <a:rPr lang="zh-CN" altLang="en-US" smtClean="0"/>
              <a:t>）开发过程</a:t>
            </a:r>
            <a:endParaRPr lang="en-US" altLang="zh-CN" smtClean="0"/>
          </a:p>
          <a:p>
            <a:pPr lvl="1"/>
            <a:r>
              <a:rPr lang="zh-CN" altLang="en-US" smtClean="0">
                <a:solidFill>
                  <a:srgbClr val="FF0000"/>
                </a:solidFill>
              </a:rPr>
              <a:t>个人英雄主义编程</a:t>
            </a:r>
            <a:endParaRPr lang="en-US" altLang="zh-CN" smtClean="0">
              <a:solidFill>
                <a:srgbClr val="FF0000"/>
              </a:solidFill>
            </a:endParaRPr>
          </a:p>
          <a:p>
            <a:endParaRPr lang="zh-CN" altLang="en-US" smtClean="0"/>
          </a:p>
        </p:txBody>
      </p:sp>
      <p:sp>
        <p:nvSpPr>
          <p:cNvPr id="26628" name="灯片编号占位符 3"/>
          <p:cNvSpPr>
            <a:spLocks noGrp="1"/>
          </p:cNvSpPr>
          <p:nvPr>
            <p:ph type="sldNum" sz="quarter" idx="4294967295"/>
          </p:nvPr>
        </p:nvSpPr>
        <p:spPr bwMode="auto">
          <a:xfrm>
            <a:off x="6554338" y="6131639"/>
            <a:ext cx="2133970" cy="33709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50000"/>
              <a:buFont typeface="Wingdings 2" panose="05020102010507070707" pitchFamily="18" charset="2"/>
              <a:buChar char=""/>
              <a:defRPr sz="2954">
                <a:solidFill>
                  <a:schemeClr val="tx1"/>
                </a:solidFill>
                <a:latin typeface="Cambria" panose="02040503050406030204" pitchFamily="18" charset="0"/>
              </a:defRPr>
            </a:lvl1pPr>
            <a:lvl2pPr marL="685891" indent="-263804">
              <a:spcBef>
                <a:spcPct val="20000"/>
              </a:spcBef>
              <a:buClr>
                <a:schemeClr val="accent2"/>
              </a:buClr>
              <a:buSzPct val="50000"/>
              <a:buFont typeface="Wingdings 2" panose="05020102010507070707" pitchFamily="18" charset="2"/>
              <a:buChar char="³"/>
              <a:defRPr sz="2585">
                <a:solidFill>
                  <a:schemeClr val="tx1"/>
                </a:solidFill>
                <a:latin typeface="Cambria" panose="02040503050406030204" pitchFamily="18" charset="0"/>
              </a:defRPr>
            </a:lvl2pPr>
            <a:lvl3pPr marL="1055218" indent="-211044">
              <a:spcBef>
                <a:spcPct val="20000"/>
              </a:spcBef>
              <a:buClr>
                <a:srgbClr val="7B9B57"/>
              </a:buClr>
              <a:buSzPct val="60000"/>
              <a:buFont typeface="Wingdings 2" panose="05020102010507070707" pitchFamily="18" charset="2"/>
              <a:buChar char="®"/>
              <a:defRPr sz="2216">
                <a:solidFill>
                  <a:schemeClr val="tx1"/>
                </a:solidFill>
                <a:latin typeface="Cambria" panose="02040503050406030204" pitchFamily="18" charset="0"/>
              </a:defRPr>
            </a:lvl3pPr>
            <a:lvl4pPr marL="1477305" indent="-211044">
              <a:spcBef>
                <a:spcPct val="20000"/>
              </a:spcBef>
              <a:buClr>
                <a:srgbClr val="8B7396"/>
              </a:buClr>
              <a:buSzPct val="45000"/>
              <a:buFont typeface="Wingdings 2" panose="05020102010507070707" pitchFamily="18" charset="2"/>
              <a:buChar char="¯"/>
              <a:defRPr sz="1846">
                <a:solidFill>
                  <a:schemeClr val="tx1"/>
                </a:solidFill>
                <a:latin typeface="Cambria" panose="02040503050406030204" pitchFamily="18" charset="0"/>
              </a:defRPr>
            </a:lvl4pPr>
            <a:lvl5pPr marL="1899392" indent="-211044">
              <a:spcBef>
                <a:spcPct val="20000"/>
              </a:spcBef>
              <a:buClr>
                <a:srgbClr val="E89A53"/>
              </a:buClr>
              <a:buFont typeface="Wingdings 2" panose="05020102010507070707" pitchFamily="18" charset="2"/>
              <a:buChar char=""/>
              <a:defRPr sz="1846">
                <a:solidFill>
                  <a:schemeClr val="tx1"/>
                </a:solidFill>
                <a:latin typeface="Cambria" panose="02040503050406030204" pitchFamily="18" charset="0"/>
              </a:defRPr>
            </a:lvl5pPr>
            <a:lvl6pPr marL="2321479"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6pPr>
            <a:lvl7pPr marL="2743566"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7pPr>
            <a:lvl8pPr marL="3165653"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8pPr>
            <a:lvl9pPr marL="3587740" indent="-211044" eaLnBrk="0" fontAlgn="base" hangingPunct="0">
              <a:spcBef>
                <a:spcPct val="20000"/>
              </a:spcBef>
              <a:spcAft>
                <a:spcPct val="0"/>
              </a:spcAft>
              <a:buClr>
                <a:srgbClr val="E89A53"/>
              </a:buClr>
              <a:buFont typeface="Wingdings 2" panose="05020102010507070707" pitchFamily="18" charset="2"/>
              <a:buChar char=""/>
              <a:defRPr sz="1846">
                <a:solidFill>
                  <a:schemeClr val="tx1"/>
                </a:solidFill>
                <a:latin typeface="Cambria" panose="02040503050406030204" pitchFamily="18" charset="0"/>
              </a:defRPr>
            </a:lvl9pPr>
          </a:lstStyle>
          <a:p>
            <a:pPr>
              <a:spcBef>
                <a:spcPct val="0"/>
              </a:spcBef>
              <a:buClrTx/>
              <a:buSzTx/>
              <a:buFontTx/>
              <a:buNone/>
            </a:pPr>
            <a:fld id="{1204736E-93D7-4AB3-B970-C0858D5757A8}" type="slidenum">
              <a:rPr lang="zh-CN" altLang="en-US" sz="1108">
                <a:solidFill>
                  <a:srgbClr val="898989"/>
                </a:solidFill>
                <a:latin typeface="Arial" panose="020B0604020202020204" pitchFamily="34" charset="0"/>
              </a:rPr>
              <a:pPr>
                <a:spcBef>
                  <a:spcPct val="0"/>
                </a:spcBef>
                <a:buClrTx/>
                <a:buSzTx/>
                <a:buFontTx/>
                <a:buNone/>
              </a:pPr>
              <a:t>9</a:t>
            </a:fld>
            <a:endParaRPr lang="zh-CN" altLang="en-US" sz="1108">
              <a:solidFill>
                <a:srgbClr val="898989"/>
              </a:solidFill>
              <a:latin typeface="Arial" panose="020B0604020202020204" pitchFamily="34" charset="0"/>
            </a:endParaRPr>
          </a:p>
        </p:txBody>
      </p:sp>
      <p:sp>
        <p:nvSpPr>
          <p:cNvPr id="5" name="TextBox 76"/>
          <p:cNvSpPr txBox="1">
            <a:spLocks noChangeArrowheads="1"/>
          </p:cNvSpPr>
          <p:nvPr/>
        </p:nvSpPr>
        <p:spPr bwMode="auto">
          <a:xfrm>
            <a:off x="539750" y="115888"/>
            <a:ext cx="27815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dirty="0">
                <a:latin typeface="微软雅黑" panose="020B0503020204020204" pitchFamily="34" charset="-122"/>
              </a:rPr>
              <a:t>什么是</a:t>
            </a:r>
            <a:r>
              <a:rPr lang="zh-CN" altLang="en-US" sz="2400" b="1" dirty="0" smtClean="0">
                <a:solidFill>
                  <a:srgbClr val="FF8D3E"/>
                </a:solidFill>
                <a:latin typeface="Verdana" panose="020B0604030504040204" pitchFamily="34" charset="0"/>
              </a:rPr>
              <a:t>软件工程</a:t>
            </a:r>
            <a:r>
              <a:rPr lang="en-US" altLang="zh-CN" sz="1800" baseline="30000" dirty="0" smtClean="0">
                <a:latin typeface="微软雅黑" panose="020B0503020204020204" pitchFamily="34" charset="-122"/>
              </a:rPr>
              <a:t>【3】 </a:t>
            </a:r>
            <a:endParaRPr lang="en-US" altLang="zh-CN" sz="1800" baseline="30000" dirty="0">
              <a:latin typeface="微软雅黑" panose="020B0503020204020204" pitchFamily="34" charset="-122"/>
            </a:endParaRPr>
          </a:p>
        </p:txBody>
      </p:sp>
      <p:cxnSp>
        <p:nvCxnSpPr>
          <p:cNvPr id="6"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27118365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300" fill="hold"/>
                                        <p:tgtEl>
                                          <p:spTgt spid="7"/>
                                        </p:tgtEl>
                                        <p:attrNameLst>
                                          <p:attrName>ppt_x</p:attrName>
                                        </p:attrNameLst>
                                      </p:cBhvr>
                                      <p:tavLst>
                                        <p:tav tm="0">
                                          <p:val>
                                            <p:strVal val="0-#ppt_w/2"/>
                                          </p:val>
                                        </p:tav>
                                        <p:tav tm="100000">
                                          <p:val>
                                            <p:strVal val="#ppt_x"/>
                                          </p:val>
                                        </p:tav>
                                      </p:tavLst>
                                    </p:anim>
                                    <p:anim calcmode="lin" valueType="num">
                                      <p:cBhvr additive="base">
                                        <p:cTn id="8" dur="3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5"/>
                                        </p:tgtEl>
                                        <p:attrNameLst>
                                          <p:attrName>style.visibility</p:attrName>
                                        </p:attrNameLst>
                                      </p:cBhvr>
                                      <p:to>
                                        <p:strVal val="visible"/>
                                      </p:to>
                                    </p:set>
                                    <p:anim calcmode="lin" valueType="num">
                                      <p:cBhvr>
                                        <p:cTn id="16" dur="4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5"/>
                                        </p:tgtEl>
                                        <p:attrNameLst>
                                          <p:attrName>ppt_y</p:attrName>
                                        </p:attrNameLst>
                                      </p:cBhvr>
                                      <p:tavLst>
                                        <p:tav tm="0">
                                          <p:val>
                                            <p:strVal val="#ppt_y"/>
                                          </p:val>
                                        </p:tav>
                                        <p:tav tm="100000">
                                          <p:val>
                                            <p:strVal val="#ppt_y"/>
                                          </p:val>
                                        </p:tav>
                                      </p:tavLst>
                                    </p:anim>
                                    <p:anim calcmode="lin" valueType="num">
                                      <p:cBhvr>
                                        <p:cTn id="18" dur="4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7" grpId="0" animBg="1"/>
    </p:bldLst>
  </p:timing>
</p:sld>
</file>

<file path=ppt/theme/theme1.xml><?xml version="1.0" encoding="utf-8"?>
<a:theme xmlns:a="http://schemas.openxmlformats.org/drawingml/2006/main" name="2_默认设计模板">
  <a:themeElements>
    <a:clrScheme name="">
      <a:dk1>
        <a:srgbClr val="C00000"/>
      </a:dk1>
      <a:lt1>
        <a:srgbClr val="404040"/>
      </a:lt1>
      <a:dk2>
        <a:srgbClr val="7F7F7F"/>
      </a:dk2>
      <a:lt2>
        <a:srgbClr val="D9D9D9"/>
      </a:lt2>
      <a:accent1>
        <a:srgbClr val="404040"/>
      </a:accent1>
      <a:accent2>
        <a:srgbClr val="C00000"/>
      </a:accent2>
      <a:accent3>
        <a:srgbClr val="AFAFAF"/>
      </a:accent3>
      <a:accent4>
        <a:srgbClr val="A40000"/>
      </a:accent4>
      <a:accent5>
        <a:srgbClr val="AFAFAF"/>
      </a:accent5>
      <a:accent6>
        <a:srgbClr val="AE0000"/>
      </a:accent6>
      <a:hlink>
        <a:srgbClr val="7F7F7F"/>
      </a:hlink>
      <a:folHlink>
        <a:srgbClr val="D9D9D9"/>
      </a:folHlink>
    </a:clrScheme>
    <a:fontScheme name="2_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2_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默认设计模板">
  <a:themeElements>
    <a:clrScheme name="">
      <a:dk1>
        <a:srgbClr val="C00000"/>
      </a:dk1>
      <a:lt1>
        <a:srgbClr val="404040"/>
      </a:lt1>
      <a:dk2>
        <a:srgbClr val="7F7F7F"/>
      </a:dk2>
      <a:lt2>
        <a:srgbClr val="D9D9D9"/>
      </a:lt2>
      <a:accent1>
        <a:srgbClr val="404040"/>
      </a:accent1>
      <a:accent2>
        <a:srgbClr val="C00000"/>
      </a:accent2>
      <a:accent3>
        <a:srgbClr val="AFAFAF"/>
      </a:accent3>
      <a:accent4>
        <a:srgbClr val="A40000"/>
      </a:accent4>
      <a:accent5>
        <a:srgbClr val="AFAFAF"/>
      </a:accent5>
      <a:accent6>
        <a:srgbClr val="AE0000"/>
      </a:accent6>
      <a:hlink>
        <a:srgbClr val="7F7F7F"/>
      </a:hlink>
      <a:folHlink>
        <a:srgbClr val="D9D9D9"/>
      </a:folHlink>
    </a:clrScheme>
    <a:fontScheme name="4_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4_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4_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默认设计模板">
  <a:themeElements>
    <a:clrScheme name="">
      <a:dk1>
        <a:srgbClr val="C00000"/>
      </a:dk1>
      <a:lt1>
        <a:srgbClr val="404040"/>
      </a:lt1>
      <a:dk2>
        <a:srgbClr val="7F7F7F"/>
      </a:dk2>
      <a:lt2>
        <a:srgbClr val="D9D9D9"/>
      </a:lt2>
      <a:accent1>
        <a:srgbClr val="404040"/>
      </a:accent1>
      <a:accent2>
        <a:srgbClr val="C00000"/>
      </a:accent2>
      <a:accent3>
        <a:srgbClr val="AFAFAF"/>
      </a:accent3>
      <a:accent4>
        <a:srgbClr val="A40000"/>
      </a:accent4>
      <a:accent5>
        <a:srgbClr val="AFAFAF"/>
      </a:accent5>
      <a:accent6>
        <a:srgbClr val="AE0000"/>
      </a:accent6>
      <a:hlink>
        <a:srgbClr val="7F7F7F"/>
      </a:hlink>
      <a:folHlink>
        <a:srgbClr val="D9D9D9"/>
      </a:folHlink>
    </a:clrScheme>
    <a:fontScheme name="5_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5_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5_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1017</TotalTime>
  <Pages>0</Pages>
  <Words>2628</Words>
  <Characters>0</Characters>
  <Application>Microsoft Office PowerPoint</Application>
  <DocSecurity>0</DocSecurity>
  <PresentationFormat>自定义</PresentationFormat>
  <Lines>0</Lines>
  <Paragraphs>287</Paragraphs>
  <Slides>33</Slides>
  <Notes>8</Notes>
  <HiddenSlides>0</HiddenSlides>
  <MMClips>0</MMClips>
  <ScaleCrop>false</ScaleCrop>
  <HeadingPairs>
    <vt:vector size="8" baseType="variant">
      <vt:variant>
        <vt:lpstr>已用的字体</vt:lpstr>
      </vt:variant>
      <vt:variant>
        <vt:i4>14</vt:i4>
      </vt:variant>
      <vt:variant>
        <vt:lpstr>主题</vt:lpstr>
      </vt:variant>
      <vt:variant>
        <vt:i4>3</vt:i4>
      </vt:variant>
      <vt:variant>
        <vt:lpstr>嵌入 OLE 服务器</vt:lpstr>
      </vt:variant>
      <vt:variant>
        <vt:i4>1</vt:i4>
      </vt:variant>
      <vt:variant>
        <vt:lpstr>幻灯片标题</vt:lpstr>
      </vt:variant>
      <vt:variant>
        <vt:i4>33</vt:i4>
      </vt:variant>
    </vt:vector>
  </HeadingPairs>
  <TitlesOfParts>
    <vt:vector size="51" baseType="lpstr">
      <vt:lpstr>EU-F9</vt:lpstr>
      <vt:lpstr>仿宋_GB2312</vt:lpstr>
      <vt:lpstr>宋体</vt:lpstr>
      <vt:lpstr>微软雅黑</vt:lpstr>
      <vt:lpstr>Arial</vt:lpstr>
      <vt:lpstr>Arial Black</vt:lpstr>
      <vt:lpstr>Calibri</vt:lpstr>
      <vt:lpstr>Cambria</vt:lpstr>
      <vt:lpstr>Symbol</vt:lpstr>
      <vt:lpstr>Times</vt:lpstr>
      <vt:lpstr>Times New Roman</vt:lpstr>
      <vt:lpstr>Verdana</vt:lpstr>
      <vt:lpstr>Wingdings</vt:lpstr>
      <vt:lpstr>Wingdings 2</vt:lpstr>
      <vt:lpstr>2_默认设计模板</vt:lpstr>
      <vt:lpstr>4_默认设计模板</vt:lpstr>
      <vt:lpstr>5_默认设计模板</vt:lpstr>
      <vt:lpstr>Visio</vt:lpstr>
      <vt:lpstr>PowerPoint 演示文稿</vt:lpstr>
      <vt:lpstr>PowerPoint 演示文稿</vt:lpstr>
      <vt:lpstr>PowerPoint 演示文稿</vt:lpstr>
      <vt:lpstr>PowerPoint 演示文稿</vt:lpstr>
      <vt:lpstr>软件的基本特征</vt:lpstr>
      <vt:lpstr>PowerPoint 演示文稿</vt:lpstr>
      <vt:lpstr>PowerPoint 演示文稿</vt:lpstr>
      <vt:lpstr>Software Engineering in the 1950s</vt:lpstr>
      <vt:lpstr>Software Engineering in the 1960s</vt:lpstr>
      <vt:lpstr>Software Engineering in the 1970s</vt:lpstr>
      <vt:lpstr>Software Engineering in the 1980s</vt:lpstr>
      <vt:lpstr>Software Engineering in the 1990s</vt:lpstr>
      <vt:lpstr>Software Engineering in the 2000s</vt:lpstr>
      <vt:lpstr>PowerPoint 演示文稿</vt:lpstr>
      <vt:lpstr>PowerPoint 演示文稿</vt:lpstr>
      <vt:lpstr>扩展: 对于“维护”的理解</vt:lpstr>
      <vt:lpstr>关于“维护”的定义</vt:lpstr>
      <vt:lpstr>问题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扩展&amp; 讨论: 一个好的软件的属性包括什么?</vt:lpstr>
      <vt:lpstr>扩展&amp;讨论： 软件工程面临的主要挑战?</vt:lpstr>
      <vt:lpstr>PowerPoint 演示文稿</vt:lpstr>
      <vt:lpstr>PowerPoint 演示文稿</vt:lpstr>
      <vt:lpstr>PowerPoint 演示文稿</vt:lpstr>
      <vt:lpstr>自我阅读内容：  ACM/IEEE 职业道德准则（IEEE/ACM 1999)</vt:lpstr>
      <vt:lpstr>PowerPoint 演示文稿</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subject/>
  <dc:creator>Administrator</dc:creator>
  <cp:keywords/>
  <dc:description/>
  <cp:lastModifiedBy>于 学军</cp:lastModifiedBy>
  <cp:revision>687</cp:revision>
  <dcterms:created xsi:type="dcterms:W3CDTF">2013-01-25T01:44:32Z</dcterms:created>
  <dcterms:modified xsi:type="dcterms:W3CDTF">2018-09-07T01:08:58Z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2052-9.1.0.5108</vt:lpwstr>
  </property>
</Properties>
</file>